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5"/>
    <p:sldMasterId id="214748366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y="10692000" cx="7560000"/>
  <p:notesSz cx="6858000" cy="9144000"/>
  <p:embeddedFontLst>
    <p:embeddedFont>
      <p:font typeface="Proxima Nova"/>
      <p:regular r:id="rId32"/>
      <p:bold r:id="rId33"/>
      <p:italic r:id="rId34"/>
      <p:boldItalic r:id="rId35"/>
    </p:embeddedFont>
    <p:embeddedFont>
      <p:font typeface="Roboto Medium"/>
      <p:regular r:id="rId36"/>
      <p:bold r:id="rId37"/>
      <p:italic r:id="rId38"/>
      <p:boldItalic r:id="rId39"/>
    </p:embeddedFont>
    <p:embeddedFont>
      <p:font typeface="Amatic SC"/>
      <p:regular r:id="rId40"/>
      <p:bold r:id="rId41"/>
    </p:embeddedFont>
    <p:embeddedFont>
      <p:font typeface="Alegreya Sans"/>
      <p:regular r:id="rId42"/>
      <p:bold r:id="rId43"/>
      <p:italic r:id="rId44"/>
      <p:boldItalic r:id="rId45"/>
    </p:embeddedFont>
    <p:embeddedFont>
      <p:font typeface="Assistant"/>
      <p:regular r:id="rId46"/>
      <p:bold r:id="rId47"/>
    </p:embeddedFont>
    <p:embeddedFont>
      <p:font typeface="Baloo 2"/>
      <p:regular r:id="rId48"/>
      <p:bold r:id="rId49"/>
    </p:embeddedFont>
    <p:embeddedFont>
      <p:font typeface="Proxima Nova Semibold"/>
      <p:regular r:id="rId50"/>
      <p:bold r:id="rId51"/>
      <p:boldItalic r:id="rId52"/>
    </p:embeddedFont>
    <p:embeddedFont>
      <p:font typeface="Assistant ExtraBold"/>
      <p:bold r:id="rId53"/>
    </p:embeddedFont>
    <p:embeddedFont>
      <p:font typeface="DM Serif Display"/>
      <p:regular r:id="rId54"/>
      <p: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368">
          <p15:clr>
            <a:srgbClr val="9AA0A6"/>
          </p15:clr>
        </p15:guide>
        <p15:guide id="2" pos="238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E33DAC9-C0A1-4C3A-B9DD-165E4658A20D}">
  <a:tblStyle styleId="{CE33DAC9-C0A1-4C3A-B9DD-165E4658A20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368" orient="horz"/>
        <p:guide pos="2381"/>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maticSC-regular.fntdata"/><Relationship Id="rId42" Type="http://schemas.openxmlformats.org/officeDocument/2006/relationships/font" Target="fonts/AlegreyaSans-regular.fntdata"/><Relationship Id="rId41" Type="http://schemas.openxmlformats.org/officeDocument/2006/relationships/font" Target="fonts/AmaticSC-bold.fntdata"/><Relationship Id="rId44" Type="http://schemas.openxmlformats.org/officeDocument/2006/relationships/font" Target="fonts/AlegreyaSans-italic.fntdata"/><Relationship Id="rId43" Type="http://schemas.openxmlformats.org/officeDocument/2006/relationships/font" Target="fonts/AlegreyaSans-bold.fntdata"/><Relationship Id="rId46" Type="http://schemas.openxmlformats.org/officeDocument/2006/relationships/font" Target="fonts/Assistant-regular.fntdata"/><Relationship Id="rId45" Type="http://schemas.openxmlformats.org/officeDocument/2006/relationships/font" Target="fonts/Alegreya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Baloo2-regular.fntdata"/><Relationship Id="rId47" Type="http://schemas.openxmlformats.org/officeDocument/2006/relationships/font" Target="fonts/Assistant-bold.fntdata"/><Relationship Id="rId49" Type="http://schemas.openxmlformats.org/officeDocument/2006/relationships/font" Target="fonts/Baloo2-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font" Target="fonts/ProximaNova-bold.fntdata"/><Relationship Id="rId32" Type="http://schemas.openxmlformats.org/officeDocument/2006/relationships/font" Target="fonts/ProximaNova-regular.fntdata"/><Relationship Id="rId35" Type="http://schemas.openxmlformats.org/officeDocument/2006/relationships/font" Target="fonts/ProximaNova-boldItalic.fntdata"/><Relationship Id="rId34" Type="http://schemas.openxmlformats.org/officeDocument/2006/relationships/font" Target="fonts/ProximaNova-italic.fntdata"/><Relationship Id="rId37" Type="http://schemas.openxmlformats.org/officeDocument/2006/relationships/font" Target="fonts/RobotoMedium-bold.fntdata"/><Relationship Id="rId36" Type="http://schemas.openxmlformats.org/officeDocument/2006/relationships/font" Target="fonts/RobotoMedium-regular.fntdata"/><Relationship Id="rId39" Type="http://schemas.openxmlformats.org/officeDocument/2006/relationships/font" Target="fonts/RobotoMedium-boldItalic.fntdata"/><Relationship Id="rId38" Type="http://schemas.openxmlformats.org/officeDocument/2006/relationships/font" Target="fonts/RobotoMedium-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Semibold-bold.fntdata"/><Relationship Id="rId50" Type="http://schemas.openxmlformats.org/officeDocument/2006/relationships/font" Target="fonts/ProximaNovaSemibold-regular.fntdata"/><Relationship Id="rId53" Type="http://schemas.openxmlformats.org/officeDocument/2006/relationships/font" Target="fonts/AssistantExtraBold-bold.fntdata"/><Relationship Id="rId52" Type="http://schemas.openxmlformats.org/officeDocument/2006/relationships/font" Target="fonts/ProximaNovaSemibold-boldItalic.fntdata"/><Relationship Id="rId11" Type="http://schemas.openxmlformats.org/officeDocument/2006/relationships/slide" Target="slides/slide4.xml"/><Relationship Id="rId55" Type="http://schemas.openxmlformats.org/officeDocument/2006/relationships/font" Target="fonts/DMSerifDisplay-italic.fntdata"/><Relationship Id="rId10" Type="http://schemas.openxmlformats.org/officeDocument/2006/relationships/slide" Target="slides/slide3.xml"/><Relationship Id="rId54" Type="http://schemas.openxmlformats.org/officeDocument/2006/relationships/font" Target="fonts/DMSerifDisplay-regular.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1333795ad6a_0_7443: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1333795ad6a_0_7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1333795ad6a_0_7458: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1333795ad6a_0_7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1333795ad6a_0_7794: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1333795ad6a_0_7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4" name="Shape 3074"/>
        <p:cNvGrpSpPr/>
        <p:nvPr/>
      </p:nvGrpSpPr>
      <p:grpSpPr>
        <a:xfrm>
          <a:off x="0" y="0"/>
          <a:ext cx="0" cy="0"/>
          <a:chOff x="0" y="0"/>
          <a:chExt cx="0" cy="0"/>
        </a:xfrm>
      </p:grpSpPr>
      <p:sp>
        <p:nvSpPr>
          <p:cNvPr id="3075" name="Google Shape;3075;g1333795ad6a_0_9943: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076" name="Google Shape;3076;g1333795ad6a_0_9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1" name="Shape 3501"/>
        <p:cNvGrpSpPr/>
        <p:nvPr/>
      </p:nvGrpSpPr>
      <p:grpSpPr>
        <a:xfrm>
          <a:off x="0" y="0"/>
          <a:ext cx="0" cy="0"/>
          <a:chOff x="0" y="0"/>
          <a:chExt cx="0" cy="0"/>
        </a:xfrm>
      </p:grpSpPr>
      <p:sp>
        <p:nvSpPr>
          <p:cNvPr id="3502" name="Google Shape;3502;g1333795ad6a_0_1036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503" name="Google Shape;3503;g1333795ad6a_0_10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5" name="Shape 3645"/>
        <p:cNvGrpSpPr/>
        <p:nvPr/>
      </p:nvGrpSpPr>
      <p:grpSpPr>
        <a:xfrm>
          <a:off x="0" y="0"/>
          <a:ext cx="0" cy="0"/>
          <a:chOff x="0" y="0"/>
          <a:chExt cx="0" cy="0"/>
        </a:xfrm>
      </p:grpSpPr>
      <p:sp>
        <p:nvSpPr>
          <p:cNvPr id="3646" name="Google Shape;3646;g1333795ad6a_0_10512: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3647" name="Google Shape;3647;g1333795ad6a_0_10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0" name="Shape 4070"/>
        <p:cNvGrpSpPr/>
        <p:nvPr/>
      </p:nvGrpSpPr>
      <p:grpSpPr>
        <a:xfrm>
          <a:off x="0" y="0"/>
          <a:ext cx="0" cy="0"/>
          <a:chOff x="0" y="0"/>
          <a:chExt cx="0" cy="0"/>
        </a:xfrm>
      </p:grpSpPr>
      <p:sp>
        <p:nvSpPr>
          <p:cNvPr id="4071" name="Google Shape;4071;g1333795ad6a_0_10936: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072" name="Google Shape;4072;g1333795ad6a_0_10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1" name="Shape 4441"/>
        <p:cNvGrpSpPr/>
        <p:nvPr/>
      </p:nvGrpSpPr>
      <p:grpSpPr>
        <a:xfrm>
          <a:off x="0" y="0"/>
          <a:ext cx="0" cy="0"/>
          <a:chOff x="0" y="0"/>
          <a:chExt cx="0" cy="0"/>
        </a:xfrm>
      </p:grpSpPr>
      <p:sp>
        <p:nvSpPr>
          <p:cNvPr id="4442" name="Google Shape;4442;g1333795ad6a_0_11306: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443" name="Google Shape;4443;g1333795ad6a_0_11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1" name="Shape 4751"/>
        <p:cNvGrpSpPr/>
        <p:nvPr/>
      </p:nvGrpSpPr>
      <p:grpSpPr>
        <a:xfrm>
          <a:off x="0" y="0"/>
          <a:ext cx="0" cy="0"/>
          <a:chOff x="0" y="0"/>
          <a:chExt cx="0" cy="0"/>
        </a:xfrm>
      </p:grpSpPr>
      <p:sp>
        <p:nvSpPr>
          <p:cNvPr id="4752" name="Google Shape;4752;g1333795ad6a_0_11615: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753" name="Google Shape;4753;g1333795ad6a_0_11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7" name="Shape 4867"/>
        <p:cNvGrpSpPr/>
        <p:nvPr/>
      </p:nvGrpSpPr>
      <p:grpSpPr>
        <a:xfrm>
          <a:off x="0" y="0"/>
          <a:ext cx="0" cy="0"/>
          <a:chOff x="0" y="0"/>
          <a:chExt cx="0" cy="0"/>
        </a:xfrm>
      </p:grpSpPr>
      <p:sp>
        <p:nvSpPr>
          <p:cNvPr id="4868" name="Google Shape;4868;g1333795ad6a_0_11730: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4869" name="Google Shape;4869;g1333795ad6a_0_11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b8751b3b58_0_1865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b8751b3b58_0_18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5" name="Shape 5155"/>
        <p:cNvGrpSpPr/>
        <p:nvPr/>
      </p:nvGrpSpPr>
      <p:grpSpPr>
        <a:xfrm>
          <a:off x="0" y="0"/>
          <a:ext cx="0" cy="0"/>
          <a:chOff x="0" y="0"/>
          <a:chExt cx="0" cy="0"/>
        </a:xfrm>
      </p:grpSpPr>
      <p:sp>
        <p:nvSpPr>
          <p:cNvPr id="5156" name="Google Shape;5156;g1333795ad6a_0_12017: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157" name="Google Shape;5157;g1333795ad6a_0_12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4" name="Shape 5514"/>
        <p:cNvGrpSpPr/>
        <p:nvPr/>
      </p:nvGrpSpPr>
      <p:grpSpPr>
        <a:xfrm>
          <a:off x="0" y="0"/>
          <a:ext cx="0" cy="0"/>
          <a:chOff x="0" y="0"/>
          <a:chExt cx="0" cy="0"/>
        </a:xfrm>
      </p:grpSpPr>
      <p:sp>
        <p:nvSpPr>
          <p:cNvPr id="5515" name="Google Shape;5515;g1333795ad6a_0_12375: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516" name="Google Shape;5516;g1333795ad6a_0_12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1" name="Shape 5931"/>
        <p:cNvGrpSpPr/>
        <p:nvPr/>
      </p:nvGrpSpPr>
      <p:grpSpPr>
        <a:xfrm>
          <a:off x="0" y="0"/>
          <a:ext cx="0" cy="0"/>
          <a:chOff x="0" y="0"/>
          <a:chExt cx="0" cy="0"/>
        </a:xfrm>
      </p:grpSpPr>
      <p:sp>
        <p:nvSpPr>
          <p:cNvPr id="5932" name="Google Shape;5932;g1333795ad6a_0_12791: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933" name="Google Shape;5933;g1333795ad6a_0_12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1" name="Shape 6271"/>
        <p:cNvGrpSpPr/>
        <p:nvPr/>
      </p:nvGrpSpPr>
      <p:grpSpPr>
        <a:xfrm>
          <a:off x="0" y="0"/>
          <a:ext cx="0" cy="0"/>
          <a:chOff x="0" y="0"/>
          <a:chExt cx="0" cy="0"/>
        </a:xfrm>
      </p:grpSpPr>
      <p:sp>
        <p:nvSpPr>
          <p:cNvPr id="6272" name="Google Shape;6272;g1333795ad6a_0_13130: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6273" name="Google Shape;6273;g1333795ad6a_0_13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9" name="Shape 6459"/>
        <p:cNvGrpSpPr/>
        <p:nvPr/>
      </p:nvGrpSpPr>
      <p:grpSpPr>
        <a:xfrm>
          <a:off x="0" y="0"/>
          <a:ext cx="0" cy="0"/>
          <a:chOff x="0" y="0"/>
          <a:chExt cx="0" cy="0"/>
        </a:xfrm>
      </p:grpSpPr>
      <p:sp>
        <p:nvSpPr>
          <p:cNvPr id="6460" name="Google Shape;6460;g1333795ad6a_0_13619: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6461" name="Google Shape;6461;g1333795ad6a_0_13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b8751b3b58_0_18664: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b8751b3b58_0_18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b8751b3b58_0_1866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b8751b3b58_0_18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e8e9660b5e_0_9: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e8e9660b5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ed20aefa99_0_605: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ed20aefa99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333795ad6a_0_7416: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333795ad6a_0_7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1333795ad6a_0_7422:notes"/>
          <p:cNvSpPr/>
          <p:nvPr>
            <p:ph idx="2" type="sldImg"/>
          </p:nvPr>
        </p:nvSpPr>
        <p:spPr>
          <a:xfrm>
            <a:off x="2217050"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1333795ad6a_0_7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1333795ad6a_0_7428:notes"/>
          <p:cNvSpPr/>
          <p:nvPr>
            <p:ph idx="2" type="sldImg"/>
          </p:nvPr>
        </p:nvSpPr>
        <p:spPr>
          <a:xfrm>
            <a:off x="2217027" y="685800"/>
            <a:ext cx="24246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1333795ad6a_0_7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835650" y="5697100"/>
            <a:ext cx="5885700" cy="914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5200"/>
              <a:buNone/>
              <a:defRPr sz="6500">
                <a:solidFill>
                  <a:schemeClr val="dk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835650" y="6751925"/>
            <a:ext cx="5885700" cy="365700"/>
          </a:xfrm>
          <a:prstGeom prst="rect">
            <a:avLst/>
          </a:prstGeom>
          <a:solidFill>
            <a:schemeClr val="lt2"/>
          </a:solidFill>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nvSpPr>
        <p:spPr>
          <a:xfrm>
            <a:off x="1954200" y="10163150"/>
            <a:ext cx="3651600" cy="35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txBox="1"/>
          <p:nvPr>
            <p:ph hasCustomPrompt="1" type="title"/>
          </p:nvPr>
        </p:nvSpPr>
        <p:spPr>
          <a:xfrm>
            <a:off x="257705" y="2299346"/>
            <a:ext cx="7044600" cy="4081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 name="Google Shape;49;p11"/>
          <p:cNvSpPr txBox="1"/>
          <p:nvPr>
            <p:ph idx="1" type="body"/>
          </p:nvPr>
        </p:nvSpPr>
        <p:spPr>
          <a:xfrm>
            <a:off x="257705" y="6552657"/>
            <a:ext cx="7044600" cy="2703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0" name="Google Shape;50;p11"/>
          <p:cNvSpPr txBox="1"/>
          <p:nvPr/>
        </p:nvSpPr>
        <p:spPr>
          <a:xfrm>
            <a:off x="1954200" y="10163150"/>
            <a:ext cx="3651600" cy="35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V">
  <p:cSld name="CUSTOM_1">
    <p:spTree>
      <p:nvGrpSpPr>
        <p:cNvPr id="52" name="Shape 52"/>
        <p:cNvGrpSpPr/>
        <p:nvPr/>
      </p:nvGrpSpPr>
      <p:grpSpPr>
        <a:xfrm>
          <a:off x="0" y="0"/>
          <a:ext cx="0" cy="0"/>
          <a:chOff x="0" y="0"/>
          <a:chExt cx="0" cy="0"/>
        </a:xfrm>
      </p:grpSpPr>
      <p:sp>
        <p:nvSpPr>
          <p:cNvPr id="53" name="Google Shape;53;p13"/>
          <p:cNvSpPr txBox="1"/>
          <p:nvPr>
            <p:ph idx="1" type="subTitle"/>
          </p:nvPr>
        </p:nvSpPr>
        <p:spPr>
          <a:xfrm>
            <a:off x="3446675" y="2654774"/>
            <a:ext cx="3274500" cy="365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b="1"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4" name="Google Shape;54;p13"/>
          <p:cNvSpPr txBox="1"/>
          <p:nvPr>
            <p:ph type="title"/>
          </p:nvPr>
        </p:nvSpPr>
        <p:spPr>
          <a:xfrm>
            <a:off x="3450250" y="998747"/>
            <a:ext cx="3273600" cy="914400"/>
          </a:xfrm>
          <a:prstGeom prst="rect">
            <a:avLst/>
          </a:prstGeom>
        </p:spPr>
        <p:txBody>
          <a:bodyPr anchorCtr="0" anchor="ctr" bIns="91425" lIns="91425" spcFirstLastPara="1" rIns="91425" wrap="square" tIns="91425">
            <a:noAutofit/>
          </a:bodyPr>
          <a:lstStyle>
            <a:lvl1pPr lvl="0" algn="l">
              <a:spcBef>
                <a:spcPts val="0"/>
              </a:spcBef>
              <a:spcAft>
                <a:spcPts val="0"/>
              </a:spcAft>
              <a:buSzPts val="3200"/>
              <a:buNone/>
              <a:defRPr sz="4500"/>
            </a:lvl1pPr>
            <a:lvl2pPr lvl="1">
              <a:spcBef>
                <a:spcPts val="0"/>
              </a:spcBef>
              <a:spcAft>
                <a:spcPts val="0"/>
              </a:spcAft>
              <a:buSzPts val="2800"/>
              <a:buNone/>
              <a:defRPr>
                <a:latin typeface="Baloo 2"/>
                <a:ea typeface="Baloo 2"/>
                <a:cs typeface="Baloo 2"/>
                <a:sym typeface="Baloo 2"/>
              </a:defRPr>
            </a:lvl2pPr>
            <a:lvl3pPr lvl="2">
              <a:spcBef>
                <a:spcPts val="0"/>
              </a:spcBef>
              <a:spcAft>
                <a:spcPts val="0"/>
              </a:spcAft>
              <a:buSzPts val="2800"/>
              <a:buNone/>
              <a:defRPr>
                <a:latin typeface="Baloo 2"/>
                <a:ea typeface="Baloo 2"/>
                <a:cs typeface="Baloo 2"/>
                <a:sym typeface="Baloo 2"/>
              </a:defRPr>
            </a:lvl3pPr>
            <a:lvl4pPr lvl="3">
              <a:spcBef>
                <a:spcPts val="0"/>
              </a:spcBef>
              <a:spcAft>
                <a:spcPts val="0"/>
              </a:spcAft>
              <a:buSzPts val="2800"/>
              <a:buNone/>
              <a:defRPr>
                <a:latin typeface="Baloo 2"/>
                <a:ea typeface="Baloo 2"/>
                <a:cs typeface="Baloo 2"/>
                <a:sym typeface="Baloo 2"/>
              </a:defRPr>
            </a:lvl4pPr>
            <a:lvl5pPr lvl="4">
              <a:spcBef>
                <a:spcPts val="0"/>
              </a:spcBef>
              <a:spcAft>
                <a:spcPts val="0"/>
              </a:spcAft>
              <a:buSzPts val="2800"/>
              <a:buNone/>
              <a:defRPr>
                <a:latin typeface="Baloo 2"/>
                <a:ea typeface="Baloo 2"/>
                <a:cs typeface="Baloo 2"/>
                <a:sym typeface="Baloo 2"/>
              </a:defRPr>
            </a:lvl5pPr>
            <a:lvl6pPr lvl="5">
              <a:spcBef>
                <a:spcPts val="0"/>
              </a:spcBef>
              <a:spcAft>
                <a:spcPts val="0"/>
              </a:spcAft>
              <a:buSzPts val="2800"/>
              <a:buNone/>
              <a:defRPr>
                <a:latin typeface="Baloo 2"/>
                <a:ea typeface="Baloo 2"/>
                <a:cs typeface="Baloo 2"/>
                <a:sym typeface="Baloo 2"/>
              </a:defRPr>
            </a:lvl6pPr>
            <a:lvl7pPr lvl="6">
              <a:spcBef>
                <a:spcPts val="0"/>
              </a:spcBef>
              <a:spcAft>
                <a:spcPts val="0"/>
              </a:spcAft>
              <a:buSzPts val="2800"/>
              <a:buNone/>
              <a:defRPr>
                <a:latin typeface="Baloo 2"/>
                <a:ea typeface="Baloo 2"/>
                <a:cs typeface="Baloo 2"/>
                <a:sym typeface="Baloo 2"/>
              </a:defRPr>
            </a:lvl7pPr>
            <a:lvl8pPr lvl="7">
              <a:spcBef>
                <a:spcPts val="0"/>
              </a:spcBef>
              <a:spcAft>
                <a:spcPts val="0"/>
              </a:spcAft>
              <a:buSzPts val="2800"/>
              <a:buNone/>
              <a:defRPr>
                <a:latin typeface="Baloo 2"/>
                <a:ea typeface="Baloo 2"/>
                <a:cs typeface="Baloo 2"/>
                <a:sym typeface="Baloo 2"/>
              </a:defRPr>
            </a:lvl8pPr>
            <a:lvl9pPr lvl="8">
              <a:spcBef>
                <a:spcPts val="0"/>
              </a:spcBef>
              <a:spcAft>
                <a:spcPts val="0"/>
              </a:spcAft>
              <a:buSzPts val="2800"/>
              <a:buNone/>
              <a:defRPr>
                <a:latin typeface="Baloo 2"/>
                <a:ea typeface="Baloo 2"/>
                <a:cs typeface="Baloo 2"/>
                <a:sym typeface="Baloo 2"/>
              </a:defRPr>
            </a:lvl9pPr>
          </a:lstStyle>
          <a:p/>
        </p:txBody>
      </p:sp>
      <p:sp>
        <p:nvSpPr>
          <p:cNvPr id="55" name="Google Shape;55;p13"/>
          <p:cNvSpPr txBox="1"/>
          <p:nvPr>
            <p:ph idx="2" type="subTitle"/>
          </p:nvPr>
        </p:nvSpPr>
        <p:spPr>
          <a:xfrm>
            <a:off x="3446250" y="1899717"/>
            <a:ext cx="3274500" cy="365700"/>
          </a:xfrm>
          <a:prstGeom prst="rect">
            <a:avLst/>
          </a:prstGeom>
          <a:solidFill>
            <a:schemeClr val="lt2"/>
          </a:solidFill>
        </p:spPr>
        <p:txBody>
          <a:bodyPr anchorCtr="0" anchor="ctr"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3"/>
          <p:cNvSpPr txBox="1"/>
          <p:nvPr>
            <p:ph idx="3" type="subTitle"/>
          </p:nvPr>
        </p:nvSpPr>
        <p:spPr>
          <a:xfrm>
            <a:off x="3446675" y="3022799"/>
            <a:ext cx="3274500" cy="1100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7" name="Google Shape;57;p13"/>
          <p:cNvSpPr txBox="1"/>
          <p:nvPr>
            <p:ph idx="4" type="subTitle"/>
          </p:nvPr>
        </p:nvSpPr>
        <p:spPr>
          <a:xfrm>
            <a:off x="3446675" y="4467065"/>
            <a:ext cx="3274500" cy="365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1800"/>
              <a:buNone/>
              <a:defRPr b="1" sz="1500"/>
            </a:lvl1pPr>
            <a:lvl2pPr lvl="1" rtl="0">
              <a:spcBef>
                <a:spcPts val="0"/>
              </a:spcBef>
              <a:spcAft>
                <a:spcPts val="0"/>
              </a:spcAft>
              <a:buClr>
                <a:schemeClr val="dk2"/>
              </a:buClr>
              <a:buSzPts val="1400"/>
              <a:buNone/>
              <a:defRPr b="1">
                <a:solidFill>
                  <a:schemeClr val="dk2"/>
                </a:solidFill>
              </a:defRPr>
            </a:lvl2pPr>
            <a:lvl3pPr lvl="2" rtl="0">
              <a:spcBef>
                <a:spcPts val="0"/>
              </a:spcBef>
              <a:spcAft>
                <a:spcPts val="0"/>
              </a:spcAft>
              <a:buClr>
                <a:schemeClr val="dk2"/>
              </a:buClr>
              <a:buSzPts val="1400"/>
              <a:buNone/>
              <a:defRPr b="1">
                <a:solidFill>
                  <a:schemeClr val="dk2"/>
                </a:solidFill>
              </a:defRPr>
            </a:lvl3pPr>
            <a:lvl4pPr lvl="3" rtl="0">
              <a:spcBef>
                <a:spcPts val="0"/>
              </a:spcBef>
              <a:spcAft>
                <a:spcPts val="0"/>
              </a:spcAft>
              <a:buClr>
                <a:schemeClr val="dk2"/>
              </a:buClr>
              <a:buSzPts val="1400"/>
              <a:buNone/>
              <a:defRPr b="1">
                <a:solidFill>
                  <a:schemeClr val="dk2"/>
                </a:solidFill>
              </a:defRPr>
            </a:lvl4pPr>
            <a:lvl5pPr lvl="4" rtl="0">
              <a:spcBef>
                <a:spcPts val="0"/>
              </a:spcBef>
              <a:spcAft>
                <a:spcPts val="0"/>
              </a:spcAft>
              <a:buClr>
                <a:schemeClr val="dk2"/>
              </a:buClr>
              <a:buSzPts val="1400"/>
              <a:buNone/>
              <a:defRPr b="1">
                <a:solidFill>
                  <a:schemeClr val="dk2"/>
                </a:solidFill>
              </a:defRPr>
            </a:lvl5pPr>
            <a:lvl6pPr lvl="5" rtl="0">
              <a:spcBef>
                <a:spcPts val="0"/>
              </a:spcBef>
              <a:spcAft>
                <a:spcPts val="0"/>
              </a:spcAft>
              <a:buClr>
                <a:schemeClr val="dk2"/>
              </a:buClr>
              <a:buSzPts val="1400"/>
              <a:buNone/>
              <a:defRPr b="1">
                <a:solidFill>
                  <a:schemeClr val="dk2"/>
                </a:solidFill>
              </a:defRPr>
            </a:lvl6pPr>
            <a:lvl7pPr lvl="6" rtl="0">
              <a:spcBef>
                <a:spcPts val="0"/>
              </a:spcBef>
              <a:spcAft>
                <a:spcPts val="0"/>
              </a:spcAft>
              <a:buClr>
                <a:schemeClr val="dk2"/>
              </a:buClr>
              <a:buSzPts val="1400"/>
              <a:buNone/>
              <a:defRPr b="1">
                <a:solidFill>
                  <a:schemeClr val="dk2"/>
                </a:solidFill>
              </a:defRPr>
            </a:lvl7pPr>
            <a:lvl8pPr lvl="7" rtl="0">
              <a:spcBef>
                <a:spcPts val="0"/>
              </a:spcBef>
              <a:spcAft>
                <a:spcPts val="0"/>
              </a:spcAft>
              <a:buClr>
                <a:schemeClr val="dk2"/>
              </a:buClr>
              <a:buSzPts val="1400"/>
              <a:buNone/>
              <a:defRPr b="1">
                <a:solidFill>
                  <a:schemeClr val="dk2"/>
                </a:solidFill>
              </a:defRPr>
            </a:lvl8pPr>
            <a:lvl9pPr lvl="8" rtl="0">
              <a:spcBef>
                <a:spcPts val="0"/>
              </a:spcBef>
              <a:spcAft>
                <a:spcPts val="0"/>
              </a:spcAft>
              <a:buClr>
                <a:schemeClr val="dk2"/>
              </a:buClr>
              <a:buSzPts val="1400"/>
              <a:buNone/>
              <a:defRPr b="1">
                <a:solidFill>
                  <a:schemeClr val="dk2"/>
                </a:solidFill>
              </a:defRPr>
            </a:lvl9pPr>
          </a:lstStyle>
          <a:p/>
        </p:txBody>
      </p:sp>
      <p:sp>
        <p:nvSpPr>
          <p:cNvPr id="58" name="Google Shape;58;p13"/>
          <p:cNvSpPr txBox="1"/>
          <p:nvPr>
            <p:ph idx="5" type="subTitle"/>
          </p:nvPr>
        </p:nvSpPr>
        <p:spPr>
          <a:xfrm>
            <a:off x="838775" y="4467065"/>
            <a:ext cx="2274300" cy="365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1800"/>
              <a:buNone/>
              <a:defRPr b="1" sz="1500"/>
            </a:lvl1pPr>
            <a:lvl2pPr lvl="1" rtl="0">
              <a:spcBef>
                <a:spcPts val="0"/>
              </a:spcBef>
              <a:spcAft>
                <a:spcPts val="0"/>
              </a:spcAft>
              <a:buClr>
                <a:schemeClr val="dk2"/>
              </a:buClr>
              <a:buSzPts val="1400"/>
              <a:buNone/>
              <a:defRPr b="1">
                <a:solidFill>
                  <a:schemeClr val="dk2"/>
                </a:solidFill>
              </a:defRPr>
            </a:lvl2pPr>
            <a:lvl3pPr lvl="2" rtl="0">
              <a:spcBef>
                <a:spcPts val="0"/>
              </a:spcBef>
              <a:spcAft>
                <a:spcPts val="0"/>
              </a:spcAft>
              <a:buClr>
                <a:schemeClr val="dk2"/>
              </a:buClr>
              <a:buSzPts val="1400"/>
              <a:buNone/>
              <a:defRPr b="1">
                <a:solidFill>
                  <a:schemeClr val="dk2"/>
                </a:solidFill>
              </a:defRPr>
            </a:lvl3pPr>
            <a:lvl4pPr lvl="3" rtl="0">
              <a:spcBef>
                <a:spcPts val="0"/>
              </a:spcBef>
              <a:spcAft>
                <a:spcPts val="0"/>
              </a:spcAft>
              <a:buClr>
                <a:schemeClr val="dk2"/>
              </a:buClr>
              <a:buSzPts val="1400"/>
              <a:buNone/>
              <a:defRPr b="1">
                <a:solidFill>
                  <a:schemeClr val="dk2"/>
                </a:solidFill>
              </a:defRPr>
            </a:lvl4pPr>
            <a:lvl5pPr lvl="4" rtl="0">
              <a:spcBef>
                <a:spcPts val="0"/>
              </a:spcBef>
              <a:spcAft>
                <a:spcPts val="0"/>
              </a:spcAft>
              <a:buClr>
                <a:schemeClr val="dk2"/>
              </a:buClr>
              <a:buSzPts val="1400"/>
              <a:buNone/>
              <a:defRPr b="1">
                <a:solidFill>
                  <a:schemeClr val="dk2"/>
                </a:solidFill>
              </a:defRPr>
            </a:lvl5pPr>
            <a:lvl6pPr lvl="5" rtl="0">
              <a:spcBef>
                <a:spcPts val="0"/>
              </a:spcBef>
              <a:spcAft>
                <a:spcPts val="0"/>
              </a:spcAft>
              <a:buClr>
                <a:schemeClr val="dk2"/>
              </a:buClr>
              <a:buSzPts val="1400"/>
              <a:buNone/>
              <a:defRPr b="1">
                <a:solidFill>
                  <a:schemeClr val="dk2"/>
                </a:solidFill>
              </a:defRPr>
            </a:lvl6pPr>
            <a:lvl7pPr lvl="6" rtl="0">
              <a:spcBef>
                <a:spcPts val="0"/>
              </a:spcBef>
              <a:spcAft>
                <a:spcPts val="0"/>
              </a:spcAft>
              <a:buClr>
                <a:schemeClr val="dk2"/>
              </a:buClr>
              <a:buSzPts val="1400"/>
              <a:buNone/>
              <a:defRPr b="1">
                <a:solidFill>
                  <a:schemeClr val="dk2"/>
                </a:solidFill>
              </a:defRPr>
            </a:lvl7pPr>
            <a:lvl8pPr lvl="7" rtl="0">
              <a:spcBef>
                <a:spcPts val="0"/>
              </a:spcBef>
              <a:spcAft>
                <a:spcPts val="0"/>
              </a:spcAft>
              <a:buClr>
                <a:schemeClr val="dk2"/>
              </a:buClr>
              <a:buSzPts val="1400"/>
              <a:buNone/>
              <a:defRPr b="1">
                <a:solidFill>
                  <a:schemeClr val="dk2"/>
                </a:solidFill>
              </a:defRPr>
            </a:lvl8pPr>
            <a:lvl9pPr lvl="8" rtl="0">
              <a:spcBef>
                <a:spcPts val="0"/>
              </a:spcBef>
              <a:spcAft>
                <a:spcPts val="0"/>
              </a:spcAft>
              <a:buClr>
                <a:schemeClr val="dk2"/>
              </a:buClr>
              <a:buSzPts val="1400"/>
              <a:buNone/>
              <a:defRPr b="1">
                <a:solidFill>
                  <a:schemeClr val="dk2"/>
                </a:solidFill>
              </a:defRPr>
            </a:lvl9pPr>
          </a:lstStyle>
          <a:p/>
        </p:txBody>
      </p:sp>
      <p:sp>
        <p:nvSpPr>
          <p:cNvPr id="59" name="Google Shape;59;p13"/>
          <p:cNvSpPr txBox="1"/>
          <p:nvPr>
            <p:ph idx="6" type="subTitle"/>
          </p:nvPr>
        </p:nvSpPr>
        <p:spPr>
          <a:xfrm>
            <a:off x="3449030" y="5029616"/>
            <a:ext cx="3271800" cy="274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300"/>
              <a:buChar char="●"/>
              <a:defRPr b="1" sz="1300"/>
            </a:lvl1pPr>
            <a:lvl2pPr lvl="1" rtl="0">
              <a:spcBef>
                <a:spcPts val="0"/>
              </a:spcBef>
              <a:spcAft>
                <a:spcPts val="0"/>
              </a:spcAft>
              <a:buSzPts val="1300"/>
              <a:buChar char="○"/>
              <a:defRPr sz="1300"/>
            </a:lvl2pPr>
            <a:lvl3pPr lvl="2" rtl="0">
              <a:spcBef>
                <a:spcPts val="0"/>
              </a:spcBef>
              <a:spcAft>
                <a:spcPts val="0"/>
              </a:spcAft>
              <a:buSzPts val="1300"/>
              <a:buChar char="■"/>
              <a:defRPr sz="1300"/>
            </a:lvl3pPr>
            <a:lvl4pPr lvl="3" rtl="0">
              <a:spcBef>
                <a:spcPts val="0"/>
              </a:spcBef>
              <a:spcAft>
                <a:spcPts val="0"/>
              </a:spcAft>
              <a:buSzPts val="1300"/>
              <a:buChar char="●"/>
              <a:defRPr sz="1300"/>
            </a:lvl4pPr>
            <a:lvl5pPr lvl="4" rtl="0">
              <a:spcBef>
                <a:spcPts val="0"/>
              </a:spcBef>
              <a:spcAft>
                <a:spcPts val="0"/>
              </a:spcAft>
              <a:buSzPts val="1300"/>
              <a:buChar char="○"/>
              <a:defRPr sz="1300"/>
            </a:lvl5pPr>
            <a:lvl6pPr lvl="5" rtl="0">
              <a:spcBef>
                <a:spcPts val="0"/>
              </a:spcBef>
              <a:spcAft>
                <a:spcPts val="0"/>
              </a:spcAft>
              <a:buSzPts val="1300"/>
              <a:buChar char="■"/>
              <a:defRPr sz="1300"/>
            </a:lvl6pPr>
            <a:lvl7pPr lvl="6" rtl="0">
              <a:spcBef>
                <a:spcPts val="0"/>
              </a:spcBef>
              <a:spcAft>
                <a:spcPts val="0"/>
              </a:spcAft>
              <a:buSzPts val="1300"/>
              <a:buChar char="●"/>
              <a:defRPr sz="1300"/>
            </a:lvl7pPr>
            <a:lvl8pPr lvl="7" rtl="0">
              <a:spcBef>
                <a:spcPts val="0"/>
              </a:spcBef>
              <a:spcAft>
                <a:spcPts val="0"/>
              </a:spcAft>
              <a:buSzPts val="1300"/>
              <a:buChar char="○"/>
              <a:defRPr sz="1300"/>
            </a:lvl8pPr>
            <a:lvl9pPr lvl="8" rtl="0">
              <a:spcBef>
                <a:spcPts val="0"/>
              </a:spcBef>
              <a:spcAft>
                <a:spcPts val="0"/>
              </a:spcAft>
              <a:buSzPts val="1300"/>
              <a:buChar char="■"/>
              <a:defRPr sz="1300"/>
            </a:lvl9pPr>
          </a:lstStyle>
          <a:p/>
        </p:txBody>
      </p:sp>
      <p:sp>
        <p:nvSpPr>
          <p:cNvPr id="60" name="Google Shape;60;p13"/>
          <p:cNvSpPr txBox="1"/>
          <p:nvPr>
            <p:ph idx="7" type="subTitle"/>
          </p:nvPr>
        </p:nvSpPr>
        <p:spPr>
          <a:xfrm>
            <a:off x="3449047" y="5304931"/>
            <a:ext cx="32718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300"/>
              <a:buNone/>
              <a:defRPr b="1" sz="1300"/>
            </a:lvl1pPr>
            <a:lvl2pPr lvl="1" rtl="0">
              <a:spcBef>
                <a:spcPts val="0"/>
              </a:spcBef>
              <a:spcAft>
                <a:spcPts val="0"/>
              </a:spcAft>
              <a:buSzPts val="1300"/>
              <a:buNone/>
              <a:defRPr sz="1300"/>
            </a:lvl2pPr>
            <a:lvl3pPr lvl="2" rtl="0">
              <a:spcBef>
                <a:spcPts val="0"/>
              </a:spcBef>
              <a:spcAft>
                <a:spcPts val="0"/>
              </a:spcAft>
              <a:buSzPts val="1300"/>
              <a:buNone/>
              <a:defRPr sz="1300"/>
            </a:lvl3pPr>
            <a:lvl4pPr lvl="3" rtl="0">
              <a:spcBef>
                <a:spcPts val="0"/>
              </a:spcBef>
              <a:spcAft>
                <a:spcPts val="0"/>
              </a:spcAft>
              <a:buSzPts val="1300"/>
              <a:buNone/>
              <a:defRPr sz="1300"/>
            </a:lvl4pPr>
            <a:lvl5pPr lvl="4" rtl="0">
              <a:spcBef>
                <a:spcPts val="0"/>
              </a:spcBef>
              <a:spcAft>
                <a:spcPts val="0"/>
              </a:spcAft>
              <a:buSzPts val="1300"/>
              <a:buNone/>
              <a:defRPr sz="1300"/>
            </a:lvl5pPr>
            <a:lvl6pPr lvl="5" rtl="0">
              <a:spcBef>
                <a:spcPts val="0"/>
              </a:spcBef>
              <a:spcAft>
                <a:spcPts val="0"/>
              </a:spcAft>
              <a:buSzPts val="1300"/>
              <a:buNone/>
              <a:defRPr sz="1300"/>
            </a:lvl6pPr>
            <a:lvl7pPr lvl="6" rtl="0">
              <a:spcBef>
                <a:spcPts val="0"/>
              </a:spcBef>
              <a:spcAft>
                <a:spcPts val="0"/>
              </a:spcAft>
              <a:buSzPts val="1300"/>
              <a:buNone/>
              <a:defRPr sz="1300"/>
            </a:lvl7pPr>
            <a:lvl8pPr lvl="7" rtl="0">
              <a:spcBef>
                <a:spcPts val="0"/>
              </a:spcBef>
              <a:spcAft>
                <a:spcPts val="0"/>
              </a:spcAft>
              <a:buSzPts val="1300"/>
              <a:buNone/>
              <a:defRPr sz="1300"/>
            </a:lvl8pPr>
            <a:lvl9pPr lvl="8" rtl="0">
              <a:spcBef>
                <a:spcPts val="0"/>
              </a:spcBef>
              <a:spcAft>
                <a:spcPts val="0"/>
              </a:spcAft>
              <a:buSzPts val="1300"/>
              <a:buNone/>
              <a:defRPr sz="1300"/>
            </a:lvl9pPr>
          </a:lstStyle>
          <a:p/>
        </p:txBody>
      </p:sp>
      <p:sp>
        <p:nvSpPr>
          <p:cNvPr id="61" name="Google Shape;61;p13"/>
          <p:cNvSpPr txBox="1"/>
          <p:nvPr>
            <p:ph idx="8" type="subTitle"/>
          </p:nvPr>
        </p:nvSpPr>
        <p:spPr>
          <a:xfrm>
            <a:off x="3449061" y="5670636"/>
            <a:ext cx="3271800" cy="548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 name="Google Shape;62;p13"/>
          <p:cNvSpPr txBox="1"/>
          <p:nvPr>
            <p:ph idx="9" type="subTitle"/>
          </p:nvPr>
        </p:nvSpPr>
        <p:spPr>
          <a:xfrm>
            <a:off x="1284077" y="2664044"/>
            <a:ext cx="18288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3" name="Google Shape;63;p13"/>
          <p:cNvSpPr txBox="1"/>
          <p:nvPr>
            <p:ph idx="13" type="subTitle"/>
          </p:nvPr>
        </p:nvSpPr>
        <p:spPr>
          <a:xfrm>
            <a:off x="1284077" y="3209333"/>
            <a:ext cx="18288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4" name="Google Shape;64;p13"/>
          <p:cNvSpPr txBox="1"/>
          <p:nvPr>
            <p:ph idx="14" type="subTitle"/>
          </p:nvPr>
        </p:nvSpPr>
        <p:spPr>
          <a:xfrm>
            <a:off x="1284077" y="3757384"/>
            <a:ext cx="18288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5" name="Google Shape;65;p13"/>
          <p:cNvSpPr txBox="1"/>
          <p:nvPr>
            <p:ph idx="15" type="subTitle"/>
          </p:nvPr>
        </p:nvSpPr>
        <p:spPr>
          <a:xfrm>
            <a:off x="3449043" y="6420500"/>
            <a:ext cx="3271800" cy="274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300"/>
              <a:buChar char="●"/>
              <a:defRPr b="1" sz="1300"/>
            </a:lvl1pPr>
            <a:lvl2pPr lvl="1" rtl="0">
              <a:spcBef>
                <a:spcPts val="0"/>
              </a:spcBef>
              <a:spcAft>
                <a:spcPts val="0"/>
              </a:spcAft>
              <a:buSzPts val="1300"/>
              <a:buChar char="○"/>
              <a:defRPr sz="1300"/>
            </a:lvl2pPr>
            <a:lvl3pPr lvl="2" rtl="0">
              <a:spcBef>
                <a:spcPts val="0"/>
              </a:spcBef>
              <a:spcAft>
                <a:spcPts val="0"/>
              </a:spcAft>
              <a:buSzPts val="1300"/>
              <a:buChar char="■"/>
              <a:defRPr sz="1300"/>
            </a:lvl3pPr>
            <a:lvl4pPr lvl="3" rtl="0">
              <a:spcBef>
                <a:spcPts val="0"/>
              </a:spcBef>
              <a:spcAft>
                <a:spcPts val="0"/>
              </a:spcAft>
              <a:buSzPts val="1300"/>
              <a:buChar char="●"/>
              <a:defRPr sz="1300"/>
            </a:lvl4pPr>
            <a:lvl5pPr lvl="4" rtl="0">
              <a:spcBef>
                <a:spcPts val="0"/>
              </a:spcBef>
              <a:spcAft>
                <a:spcPts val="0"/>
              </a:spcAft>
              <a:buSzPts val="1300"/>
              <a:buChar char="○"/>
              <a:defRPr sz="1300"/>
            </a:lvl5pPr>
            <a:lvl6pPr lvl="5" rtl="0">
              <a:spcBef>
                <a:spcPts val="0"/>
              </a:spcBef>
              <a:spcAft>
                <a:spcPts val="0"/>
              </a:spcAft>
              <a:buSzPts val="1300"/>
              <a:buChar char="■"/>
              <a:defRPr sz="1300"/>
            </a:lvl6pPr>
            <a:lvl7pPr lvl="6" rtl="0">
              <a:spcBef>
                <a:spcPts val="0"/>
              </a:spcBef>
              <a:spcAft>
                <a:spcPts val="0"/>
              </a:spcAft>
              <a:buSzPts val="1300"/>
              <a:buChar char="●"/>
              <a:defRPr sz="1300"/>
            </a:lvl7pPr>
            <a:lvl8pPr lvl="7" rtl="0">
              <a:spcBef>
                <a:spcPts val="0"/>
              </a:spcBef>
              <a:spcAft>
                <a:spcPts val="0"/>
              </a:spcAft>
              <a:buSzPts val="1300"/>
              <a:buChar char="○"/>
              <a:defRPr sz="1300"/>
            </a:lvl8pPr>
            <a:lvl9pPr lvl="8" rtl="0">
              <a:spcBef>
                <a:spcPts val="0"/>
              </a:spcBef>
              <a:spcAft>
                <a:spcPts val="0"/>
              </a:spcAft>
              <a:buSzPts val="1300"/>
              <a:buChar char="■"/>
              <a:defRPr sz="1300"/>
            </a:lvl9pPr>
          </a:lstStyle>
          <a:p/>
        </p:txBody>
      </p:sp>
      <p:sp>
        <p:nvSpPr>
          <p:cNvPr id="66" name="Google Shape;66;p13"/>
          <p:cNvSpPr txBox="1"/>
          <p:nvPr>
            <p:ph idx="16" type="subTitle"/>
          </p:nvPr>
        </p:nvSpPr>
        <p:spPr>
          <a:xfrm>
            <a:off x="3449060" y="6695814"/>
            <a:ext cx="32718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300"/>
              <a:buChar char="●"/>
              <a:defRPr b="1" sz="1300"/>
            </a:lvl1pPr>
            <a:lvl2pPr lvl="1" rtl="0">
              <a:spcBef>
                <a:spcPts val="0"/>
              </a:spcBef>
              <a:spcAft>
                <a:spcPts val="0"/>
              </a:spcAft>
              <a:buSzPts val="1300"/>
              <a:buChar char="○"/>
              <a:defRPr sz="1300"/>
            </a:lvl2pPr>
            <a:lvl3pPr lvl="2" rtl="0">
              <a:spcBef>
                <a:spcPts val="0"/>
              </a:spcBef>
              <a:spcAft>
                <a:spcPts val="0"/>
              </a:spcAft>
              <a:buSzPts val="1300"/>
              <a:buChar char="■"/>
              <a:defRPr sz="1300"/>
            </a:lvl3pPr>
            <a:lvl4pPr lvl="3" rtl="0">
              <a:spcBef>
                <a:spcPts val="0"/>
              </a:spcBef>
              <a:spcAft>
                <a:spcPts val="0"/>
              </a:spcAft>
              <a:buSzPts val="1300"/>
              <a:buChar char="●"/>
              <a:defRPr sz="1300"/>
            </a:lvl4pPr>
            <a:lvl5pPr lvl="4" rtl="0">
              <a:spcBef>
                <a:spcPts val="0"/>
              </a:spcBef>
              <a:spcAft>
                <a:spcPts val="0"/>
              </a:spcAft>
              <a:buSzPts val="1300"/>
              <a:buChar char="○"/>
              <a:defRPr sz="1300"/>
            </a:lvl5pPr>
            <a:lvl6pPr lvl="5" rtl="0">
              <a:spcBef>
                <a:spcPts val="0"/>
              </a:spcBef>
              <a:spcAft>
                <a:spcPts val="0"/>
              </a:spcAft>
              <a:buSzPts val="1300"/>
              <a:buChar char="■"/>
              <a:defRPr sz="1300"/>
            </a:lvl6pPr>
            <a:lvl7pPr lvl="6" rtl="0">
              <a:spcBef>
                <a:spcPts val="0"/>
              </a:spcBef>
              <a:spcAft>
                <a:spcPts val="0"/>
              </a:spcAft>
              <a:buSzPts val="1300"/>
              <a:buChar char="●"/>
              <a:defRPr sz="1300"/>
            </a:lvl7pPr>
            <a:lvl8pPr lvl="7" rtl="0">
              <a:spcBef>
                <a:spcPts val="0"/>
              </a:spcBef>
              <a:spcAft>
                <a:spcPts val="0"/>
              </a:spcAft>
              <a:buSzPts val="1300"/>
              <a:buChar char="○"/>
              <a:defRPr sz="1300"/>
            </a:lvl8pPr>
            <a:lvl9pPr lvl="8" rtl="0">
              <a:spcBef>
                <a:spcPts val="0"/>
              </a:spcBef>
              <a:spcAft>
                <a:spcPts val="0"/>
              </a:spcAft>
              <a:buSzPts val="1300"/>
              <a:buChar char="■"/>
              <a:defRPr sz="1300"/>
            </a:lvl9pPr>
          </a:lstStyle>
          <a:p/>
        </p:txBody>
      </p:sp>
      <p:sp>
        <p:nvSpPr>
          <p:cNvPr id="67" name="Google Shape;67;p13"/>
          <p:cNvSpPr txBox="1"/>
          <p:nvPr>
            <p:ph idx="17" type="subTitle"/>
          </p:nvPr>
        </p:nvSpPr>
        <p:spPr>
          <a:xfrm>
            <a:off x="3449074" y="7067533"/>
            <a:ext cx="3271800" cy="548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Char char="●"/>
              <a:defRPr sz="13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8" name="Google Shape;68;p13"/>
          <p:cNvSpPr txBox="1"/>
          <p:nvPr>
            <p:ph idx="18" type="subTitle"/>
          </p:nvPr>
        </p:nvSpPr>
        <p:spPr>
          <a:xfrm>
            <a:off x="3448775" y="7947465"/>
            <a:ext cx="3274500" cy="365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1800"/>
              <a:buNone/>
              <a:defRPr b="1" sz="1500"/>
            </a:lvl1pPr>
            <a:lvl2pPr lvl="1" rtl="0">
              <a:spcBef>
                <a:spcPts val="0"/>
              </a:spcBef>
              <a:spcAft>
                <a:spcPts val="0"/>
              </a:spcAft>
              <a:buClr>
                <a:schemeClr val="dk2"/>
              </a:buClr>
              <a:buSzPts val="1400"/>
              <a:buNone/>
              <a:defRPr b="1">
                <a:solidFill>
                  <a:schemeClr val="dk2"/>
                </a:solidFill>
              </a:defRPr>
            </a:lvl2pPr>
            <a:lvl3pPr lvl="2" rtl="0">
              <a:spcBef>
                <a:spcPts val="0"/>
              </a:spcBef>
              <a:spcAft>
                <a:spcPts val="0"/>
              </a:spcAft>
              <a:buClr>
                <a:schemeClr val="dk2"/>
              </a:buClr>
              <a:buSzPts val="1400"/>
              <a:buNone/>
              <a:defRPr b="1">
                <a:solidFill>
                  <a:schemeClr val="dk2"/>
                </a:solidFill>
              </a:defRPr>
            </a:lvl3pPr>
            <a:lvl4pPr lvl="3" rtl="0">
              <a:spcBef>
                <a:spcPts val="0"/>
              </a:spcBef>
              <a:spcAft>
                <a:spcPts val="0"/>
              </a:spcAft>
              <a:buClr>
                <a:schemeClr val="dk2"/>
              </a:buClr>
              <a:buSzPts val="1400"/>
              <a:buNone/>
              <a:defRPr b="1">
                <a:solidFill>
                  <a:schemeClr val="dk2"/>
                </a:solidFill>
              </a:defRPr>
            </a:lvl4pPr>
            <a:lvl5pPr lvl="4" rtl="0">
              <a:spcBef>
                <a:spcPts val="0"/>
              </a:spcBef>
              <a:spcAft>
                <a:spcPts val="0"/>
              </a:spcAft>
              <a:buClr>
                <a:schemeClr val="dk2"/>
              </a:buClr>
              <a:buSzPts val="1400"/>
              <a:buNone/>
              <a:defRPr b="1">
                <a:solidFill>
                  <a:schemeClr val="dk2"/>
                </a:solidFill>
              </a:defRPr>
            </a:lvl5pPr>
            <a:lvl6pPr lvl="5" rtl="0">
              <a:spcBef>
                <a:spcPts val="0"/>
              </a:spcBef>
              <a:spcAft>
                <a:spcPts val="0"/>
              </a:spcAft>
              <a:buClr>
                <a:schemeClr val="dk2"/>
              </a:buClr>
              <a:buSzPts val="1400"/>
              <a:buNone/>
              <a:defRPr b="1">
                <a:solidFill>
                  <a:schemeClr val="dk2"/>
                </a:solidFill>
              </a:defRPr>
            </a:lvl6pPr>
            <a:lvl7pPr lvl="6" rtl="0">
              <a:spcBef>
                <a:spcPts val="0"/>
              </a:spcBef>
              <a:spcAft>
                <a:spcPts val="0"/>
              </a:spcAft>
              <a:buClr>
                <a:schemeClr val="dk2"/>
              </a:buClr>
              <a:buSzPts val="1400"/>
              <a:buNone/>
              <a:defRPr b="1">
                <a:solidFill>
                  <a:schemeClr val="dk2"/>
                </a:solidFill>
              </a:defRPr>
            </a:lvl7pPr>
            <a:lvl8pPr lvl="7" rtl="0">
              <a:spcBef>
                <a:spcPts val="0"/>
              </a:spcBef>
              <a:spcAft>
                <a:spcPts val="0"/>
              </a:spcAft>
              <a:buClr>
                <a:schemeClr val="dk2"/>
              </a:buClr>
              <a:buSzPts val="1400"/>
              <a:buNone/>
              <a:defRPr b="1">
                <a:solidFill>
                  <a:schemeClr val="dk2"/>
                </a:solidFill>
              </a:defRPr>
            </a:lvl8pPr>
            <a:lvl9pPr lvl="8" rtl="0">
              <a:spcBef>
                <a:spcPts val="0"/>
              </a:spcBef>
              <a:spcAft>
                <a:spcPts val="0"/>
              </a:spcAft>
              <a:buClr>
                <a:schemeClr val="dk2"/>
              </a:buClr>
              <a:buSzPts val="1400"/>
              <a:buNone/>
              <a:defRPr b="1">
                <a:solidFill>
                  <a:schemeClr val="dk2"/>
                </a:solidFill>
              </a:defRPr>
            </a:lvl9pPr>
          </a:lstStyle>
          <a:p/>
        </p:txBody>
      </p:sp>
      <p:sp>
        <p:nvSpPr>
          <p:cNvPr id="69" name="Google Shape;69;p13"/>
          <p:cNvSpPr txBox="1"/>
          <p:nvPr>
            <p:ph idx="19" type="subTitle"/>
          </p:nvPr>
        </p:nvSpPr>
        <p:spPr>
          <a:xfrm>
            <a:off x="3451130" y="8510016"/>
            <a:ext cx="3271800" cy="274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300"/>
              <a:buChar char="●"/>
              <a:defRPr b="1" sz="1300"/>
            </a:lvl1pPr>
            <a:lvl2pPr lvl="1" rtl="0">
              <a:spcBef>
                <a:spcPts val="0"/>
              </a:spcBef>
              <a:spcAft>
                <a:spcPts val="0"/>
              </a:spcAft>
              <a:buSzPts val="1300"/>
              <a:buChar char="○"/>
              <a:defRPr sz="1300"/>
            </a:lvl2pPr>
            <a:lvl3pPr lvl="2" rtl="0">
              <a:spcBef>
                <a:spcPts val="0"/>
              </a:spcBef>
              <a:spcAft>
                <a:spcPts val="0"/>
              </a:spcAft>
              <a:buSzPts val="1300"/>
              <a:buChar char="■"/>
              <a:defRPr sz="1300"/>
            </a:lvl3pPr>
            <a:lvl4pPr lvl="3" rtl="0">
              <a:spcBef>
                <a:spcPts val="0"/>
              </a:spcBef>
              <a:spcAft>
                <a:spcPts val="0"/>
              </a:spcAft>
              <a:buSzPts val="1300"/>
              <a:buChar char="●"/>
              <a:defRPr sz="1300"/>
            </a:lvl4pPr>
            <a:lvl5pPr lvl="4" rtl="0">
              <a:spcBef>
                <a:spcPts val="0"/>
              </a:spcBef>
              <a:spcAft>
                <a:spcPts val="0"/>
              </a:spcAft>
              <a:buSzPts val="1300"/>
              <a:buChar char="○"/>
              <a:defRPr sz="1300"/>
            </a:lvl5pPr>
            <a:lvl6pPr lvl="5" rtl="0">
              <a:spcBef>
                <a:spcPts val="0"/>
              </a:spcBef>
              <a:spcAft>
                <a:spcPts val="0"/>
              </a:spcAft>
              <a:buSzPts val="1300"/>
              <a:buChar char="■"/>
              <a:defRPr sz="1300"/>
            </a:lvl6pPr>
            <a:lvl7pPr lvl="6" rtl="0">
              <a:spcBef>
                <a:spcPts val="0"/>
              </a:spcBef>
              <a:spcAft>
                <a:spcPts val="0"/>
              </a:spcAft>
              <a:buSzPts val="1300"/>
              <a:buChar char="●"/>
              <a:defRPr sz="1300"/>
            </a:lvl7pPr>
            <a:lvl8pPr lvl="7" rtl="0">
              <a:spcBef>
                <a:spcPts val="0"/>
              </a:spcBef>
              <a:spcAft>
                <a:spcPts val="0"/>
              </a:spcAft>
              <a:buSzPts val="1300"/>
              <a:buChar char="○"/>
              <a:defRPr sz="1300"/>
            </a:lvl8pPr>
            <a:lvl9pPr lvl="8" rtl="0">
              <a:spcBef>
                <a:spcPts val="0"/>
              </a:spcBef>
              <a:spcAft>
                <a:spcPts val="0"/>
              </a:spcAft>
              <a:buSzPts val="1300"/>
              <a:buChar char="■"/>
              <a:defRPr sz="1300"/>
            </a:lvl9pPr>
          </a:lstStyle>
          <a:p/>
        </p:txBody>
      </p:sp>
      <p:sp>
        <p:nvSpPr>
          <p:cNvPr id="70" name="Google Shape;70;p13"/>
          <p:cNvSpPr txBox="1"/>
          <p:nvPr>
            <p:ph idx="20" type="subTitle"/>
          </p:nvPr>
        </p:nvSpPr>
        <p:spPr>
          <a:xfrm>
            <a:off x="3451147" y="8785331"/>
            <a:ext cx="3271800" cy="365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300"/>
              <a:buChar char="●"/>
              <a:defRPr b="1" sz="1300"/>
            </a:lvl1pPr>
            <a:lvl2pPr lvl="1" rtl="0">
              <a:spcBef>
                <a:spcPts val="0"/>
              </a:spcBef>
              <a:spcAft>
                <a:spcPts val="0"/>
              </a:spcAft>
              <a:buSzPts val="1300"/>
              <a:buChar char="○"/>
              <a:defRPr sz="1300"/>
            </a:lvl2pPr>
            <a:lvl3pPr lvl="2" rtl="0">
              <a:spcBef>
                <a:spcPts val="0"/>
              </a:spcBef>
              <a:spcAft>
                <a:spcPts val="0"/>
              </a:spcAft>
              <a:buSzPts val="1300"/>
              <a:buChar char="■"/>
              <a:defRPr sz="1300"/>
            </a:lvl3pPr>
            <a:lvl4pPr lvl="3" rtl="0">
              <a:spcBef>
                <a:spcPts val="0"/>
              </a:spcBef>
              <a:spcAft>
                <a:spcPts val="0"/>
              </a:spcAft>
              <a:buSzPts val="1300"/>
              <a:buChar char="●"/>
              <a:defRPr sz="1300"/>
            </a:lvl4pPr>
            <a:lvl5pPr lvl="4" rtl="0">
              <a:spcBef>
                <a:spcPts val="0"/>
              </a:spcBef>
              <a:spcAft>
                <a:spcPts val="0"/>
              </a:spcAft>
              <a:buSzPts val="1300"/>
              <a:buChar char="○"/>
              <a:defRPr sz="1300"/>
            </a:lvl5pPr>
            <a:lvl6pPr lvl="5" rtl="0">
              <a:spcBef>
                <a:spcPts val="0"/>
              </a:spcBef>
              <a:spcAft>
                <a:spcPts val="0"/>
              </a:spcAft>
              <a:buSzPts val="1300"/>
              <a:buChar char="■"/>
              <a:defRPr sz="1300"/>
            </a:lvl6pPr>
            <a:lvl7pPr lvl="6" rtl="0">
              <a:spcBef>
                <a:spcPts val="0"/>
              </a:spcBef>
              <a:spcAft>
                <a:spcPts val="0"/>
              </a:spcAft>
              <a:buSzPts val="1300"/>
              <a:buChar char="●"/>
              <a:defRPr sz="1300"/>
            </a:lvl7pPr>
            <a:lvl8pPr lvl="7" rtl="0">
              <a:spcBef>
                <a:spcPts val="0"/>
              </a:spcBef>
              <a:spcAft>
                <a:spcPts val="0"/>
              </a:spcAft>
              <a:buSzPts val="1300"/>
              <a:buChar char="○"/>
              <a:defRPr sz="1300"/>
            </a:lvl8pPr>
            <a:lvl9pPr lvl="8" rtl="0">
              <a:spcBef>
                <a:spcPts val="0"/>
              </a:spcBef>
              <a:spcAft>
                <a:spcPts val="0"/>
              </a:spcAft>
              <a:buSzPts val="1300"/>
              <a:buChar char="■"/>
              <a:defRPr sz="1300"/>
            </a:lvl9pPr>
          </a:lstStyle>
          <a:p/>
        </p:txBody>
      </p:sp>
      <p:sp>
        <p:nvSpPr>
          <p:cNvPr id="71" name="Google Shape;71;p13"/>
          <p:cNvSpPr txBox="1"/>
          <p:nvPr>
            <p:ph idx="21" type="subTitle"/>
          </p:nvPr>
        </p:nvSpPr>
        <p:spPr>
          <a:xfrm>
            <a:off x="3451150" y="9129978"/>
            <a:ext cx="3271800" cy="793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Char char="●"/>
              <a:defRPr sz="13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72" name="Google Shape;72;p13"/>
          <p:cNvSpPr txBox="1"/>
          <p:nvPr>
            <p:ph idx="22" type="subTitle"/>
          </p:nvPr>
        </p:nvSpPr>
        <p:spPr>
          <a:xfrm>
            <a:off x="2334194" y="5353712"/>
            <a:ext cx="590700" cy="1830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b="1"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3" name="Google Shape;73;p13"/>
          <p:cNvSpPr txBox="1"/>
          <p:nvPr>
            <p:ph idx="23" type="subTitle"/>
          </p:nvPr>
        </p:nvSpPr>
        <p:spPr>
          <a:xfrm>
            <a:off x="2334194" y="5912308"/>
            <a:ext cx="590700" cy="1830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b="1"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4" name="Google Shape;74;p13"/>
          <p:cNvSpPr txBox="1"/>
          <p:nvPr>
            <p:ph idx="24" type="subTitle"/>
          </p:nvPr>
        </p:nvSpPr>
        <p:spPr>
          <a:xfrm>
            <a:off x="2334194" y="6461900"/>
            <a:ext cx="590700" cy="1830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b="1"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5" name="Google Shape;75;p13"/>
          <p:cNvSpPr txBox="1"/>
          <p:nvPr>
            <p:ph idx="25" type="subTitle"/>
          </p:nvPr>
        </p:nvSpPr>
        <p:spPr>
          <a:xfrm>
            <a:off x="838775" y="6829265"/>
            <a:ext cx="2274300" cy="365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1800"/>
              <a:buNone/>
              <a:defRPr b="1" sz="1500"/>
            </a:lvl1pPr>
            <a:lvl2pPr lvl="1" rtl="0">
              <a:spcBef>
                <a:spcPts val="0"/>
              </a:spcBef>
              <a:spcAft>
                <a:spcPts val="0"/>
              </a:spcAft>
              <a:buClr>
                <a:schemeClr val="dk2"/>
              </a:buClr>
              <a:buSzPts val="1400"/>
              <a:buNone/>
              <a:defRPr b="1">
                <a:solidFill>
                  <a:schemeClr val="dk2"/>
                </a:solidFill>
              </a:defRPr>
            </a:lvl2pPr>
            <a:lvl3pPr lvl="2" rtl="0">
              <a:spcBef>
                <a:spcPts val="0"/>
              </a:spcBef>
              <a:spcAft>
                <a:spcPts val="0"/>
              </a:spcAft>
              <a:buClr>
                <a:schemeClr val="dk2"/>
              </a:buClr>
              <a:buSzPts val="1400"/>
              <a:buNone/>
              <a:defRPr b="1">
                <a:solidFill>
                  <a:schemeClr val="dk2"/>
                </a:solidFill>
              </a:defRPr>
            </a:lvl3pPr>
            <a:lvl4pPr lvl="3" rtl="0">
              <a:spcBef>
                <a:spcPts val="0"/>
              </a:spcBef>
              <a:spcAft>
                <a:spcPts val="0"/>
              </a:spcAft>
              <a:buClr>
                <a:schemeClr val="dk2"/>
              </a:buClr>
              <a:buSzPts val="1400"/>
              <a:buNone/>
              <a:defRPr b="1">
                <a:solidFill>
                  <a:schemeClr val="dk2"/>
                </a:solidFill>
              </a:defRPr>
            </a:lvl4pPr>
            <a:lvl5pPr lvl="4" rtl="0">
              <a:spcBef>
                <a:spcPts val="0"/>
              </a:spcBef>
              <a:spcAft>
                <a:spcPts val="0"/>
              </a:spcAft>
              <a:buClr>
                <a:schemeClr val="dk2"/>
              </a:buClr>
              <a:buSzPts val="1400"/>
              <a:buNone/>
              <a:defRPr b="1">
                <a:solidFill>
                  <a:schemeClr val="dk2"/>
                </a:solidFill>
              </a:defRPr>
            </a:lvl5pPr>
            <a:lvl6pPr lvl="5" rtl="0">
              <a:spcBef>
                <a:spcPts val="0"/>
              </a:spcBef>
              <a:spcAft>
                <a:spcPts val="0"/>
              </a:spcAft>
              <a:buClr>
                <a:schemeClr val="dk2"/>
              </a:buClr>
              <a:buSzPts val="1400"/>
              <a:buNone/>
              <a:defRPr b="1">
                <a:solidFill>
                  <a:schemeClr val="dk2"/>
                </a:solidFill>
              </a:defRPr>
            </a:lvl6pPr>
            <a:lvl7pPr lvl="6" rtl="0">
              <a:spcBef>
                <a:spcPts val="0"/>
              </a:spcBef>
              <a:spcAft>
                <a:spcPts val="0"/>
              </a:spcAft>
              <a:buClr>
                <a:schemeClr val="dk2"/>
              </a:buClr>
              <a:buSzPts val="1400"/>
              <a:buNone/>
              <a:defRPr b="1">
                <a:solidFill>
                  <a:schemeClr val="dk2"/>
                </a:solidFill>
              </a:defRPr>
            </a:lvl7pPr>
            <a:lvl8pPr lvl="7" rtl="0">
              <a:spcBef>
                <a:spcPts val="0"/>
              </a:spcBef>
              <a:spcAft>
                <a:spcPts val="0"/>
              </a:spcAft>
              <a:buClr>
                <a:schemeClr val="dk2"/>
              </a:buClr>
              <a:buSzPts val="1400"/>
              <a:buNone/>
              <a:defRPr b="1">
                <a:solidFill>
                  <a:schemeClr val="dk2"/>
                </a:solidFill>
              </a:defRPr>
            </a:lvl8pPr>
            <a:lvl9pPr lvl="8" rtl="0">
              <a:spcBef>
                <a:spcPts val="0"/>
              </a:spcBef>
              <a:spcAft>
                <a:spcPts val="0"/>
              </a:spcAft>
              <a:buClr>
                <a:schemeClr val="dk2"/>
              </a:buClr>
              <a:buSzPts val="1400"/>
              <a:buNone/>
              <a:defRPr b="1">
                <a:solidFill>
                  <a:schemeClr val="dk2"/>
                </a:solidFill>
              </a:defRPr>
            </a:lvl9pPr>
          </a:lstStyle>
          <a:p/>
        </p:txBody>
      </p:sp>
      <p:sp>
        <p:nvSpPr>
          <p:cNvPr id="76" name="Google Shape;76;p13"/>
          <p:cNvSpPr txBox="1"/>
          <p:nvPr>
            <p:ph idx="26" type="subTitle"/>
          </p:nvPr>
        </p:nvSpPr>
        <p:spPr>
          <a:xfrm>
            <a:off x="838774" y="7196073"/>
            <a:ext cx="22743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7" name="Google Shape;77;p13"/>
          <p:cNvSpPr txBox="1"/>
          <p:nvPr>
            <p:ph idx="27" type="subTitle"/>
          </p:nvPr>
        </p:nvSpPr>
        <p:spPr>
          <a:xfrm>
            <a:off x="838774" y="7561052"/>
            <a:ext cx="22743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 name="Google Shape;78;p13"/>
          <p:cNvSpPr txBox="1"/>
          <p:nvPr>
            <p:ph idx="28" type="subTitle"/>
          </p:nvPr>
        </p:nvSpPr>
        <p:spPr>
          <a:xfrm>
            <a:off x="838774" y="7926289"/>
            <a:ext cx="22743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9" name="Google Shape;79;p13"/>
          <p:cNvSpPr txBox="1"/>
          <p:nvPr>
            <p:ph idx="29" type="subTitle"/>
          </p:nvPr>
        </p:nvSpPr>
        <p:spPr>
          <a:xfrm>
            <a:off x="839650" y="8510015"/>
            <a:ext cx="2274300" cy="365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1800"/>
              <a:buNone/>
              <a:defRPr b="1" sz="1500"/>
            </a:lvl1pPr>
            <a:lvl2pPr lvl="1" rtl="0">
              <a:spcBef>
                <a:spcPts val="0"/>
              </a:spcBef>
              <a:spcAft>
                <a:spcPts val="0"/>
              </a:spcAft>
              <a:buClr>
                <a:schemeClr val="dk2"/>
              </a:buClr>
              <a:buSzPts val="1400"/>
              <a:buNone/>
              <a:defRPr b="1">
                <a:solidFill>
                  <a:schemeClr val="dk2"/>
                </a:solidFill>
              </a:defRPr>
            </a:lvl2pPr>
            <a:lvl3pPr lvl="2" rtl="0">
              <a:spcBef>
                <a:spcPts val="0"/>
              </a:spcBef>
              <a:spcAft>
                <a:spcPts val="0"/>
              </a:spcAft>
              <a:buClr>
                <a:schemeClr val="dk2"/>
              </a:buClr>
              <a:buSzPts val="1400"/>
              <a:buNone/>
              <a:defRPr b="1">
                <a:solidFill>
                  <a:schemeClr val="dk2"/>
                </a:solidFill>
              </a:defRPr>
            </a:lvl3pPr>
            <a:lvl4pPr lvl="3" rtl="0">
              <a:spcBef>
                <a:spcPts val="0"/>
              </a:spcBef>
              <a:spcAft>
                <a:spcPts val="0"/>
              </a:spcAft>
              <a:buClr>
                <a:schemeClr val="dk2"/>
              </a:buClr>
              <a:buSzPts val="1400"/>
              <a:buNone/>
              <a:defRPr b="1">
                <a:solidFill>
                  <a:schemeClr val="dk2"/>
                </a:solidFill>
              </a:defRPr>
            </a:lvl4pPr>
            <a:lvl5pPr lvl="4" rtl="0">
              <a:spcBef>
                <a:spcPts val="0"/>
              </a:spcBef>
              <a:spcAft>
                <a:spcPts val="0"/>
              </a:spcAft>
              <a:buClr>
                <a:schemeClr val="dk2"/>
              </a:buClr>
              <a:buSzPts val="1400"/>
              <a:buNone/>
              <a:defRPr b="1">
                <a:solidFill>
                  <a:schemeClr val="dk2"/>
                </a:solidFill>
              </a:defRPr>
            </a:lvl5pPr>
            <a:lvl6pPr lvl="5" rtl="0">
              <a:spcBef>
                <a:spcPts val="0"/>
              </a:spcBef>
              <a:spcAft>
                <a:spcPts val="0"/>
              </a:spcAft>
              <a:buClr>
                <a:schemeClr val="dk2"/>
              </a:buClr>
              <a:buSzPts val="1400"/>
              <a:buNone/>
              <a:defRPr b="1">
                <a:solidFill>
                  <a:schemeClr val="dk2"/>
                </a:solidFill>
              </a:defRPr>
            </a:lvl6pPr>
            <a:lvl7pPr lvl="6" rtl="0">
              <a:spcBef>
                <a:spcPts val="0"/>
              </a:spcBef>
              <a:spcAft>
                <a:spcPts val="0"/>
              </a:spcAft>
              <a:buClr>
                <a:schemeClr val="dk2"/>
              </a:buClr>
              <a:buSzPts val="1400"/>
              <a:buNone/>
              <a:defRPr b="1">
                <a:solidFill>
                  <a:schemeClr val="dk2"/>
                </a:solidFill>
              </a:defRPr>
            </a:lvl7pPr>
            <a:lvl8pPr lvl="7" rtl="0">
              <a:spcBef>
                <a:spcPts val="0"/>
              </a:spcBef>
              <a:spcAft>
                <a:spcPts val="0"/>
              </a:spcAft>
              <a:buClr>
                <a:schemeClr val="dk2"/>
              </a:buClr>
              <a:buSzPts val="1400"/>
              <a:buNone/>
              <a:defRPr b="1">
                <a:solidFill>
                  <a:schemeClr val="dk2"/>
                </a:solidFill>
              </a:defRPr>
            </a:lvl8pPr>
            <a:lvl9pPr lvl="8" rtl="0">
              <a:spcBef>
                <a:spcPts val="0"/>
              </a:spcBef>
              <a:spcAft>
                <a:spcPts val="0"/>
              </a:spcAft>
              <a:buClr>
                <a:schemeClr val="dk2"/>
              </a:buClr>
              <a:buSzPts val="1400"/>
              <a:buNone/>
              <a:defRPr b="1">
                <a:solidFill>
                  <a:schemeClr val="dk2"/>
                </a:solidFill>
              </a:defRPr>
            </a:lvl9pPr>
          </a:lstStyle>
          <a:p/>
        </p:txBody>
      </p:sp>
      <p:sp>
        <p:nvSpPr>
          <p:cNvPr id="80" name="Google Shape;80;p13"/>
          <p:cNvSpPr txBox="1"/>
          <p:nvPr>
            <p:ph idx="30" type="subTitle"/>
          </p:nvPr>
        </p:nvSpPr>
        <p:spPr>
          <a:xfrm>
            <a:off x="839649" y="8876823"/>
            <a:ext cx="22743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b="1"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 name="Google Shape;81;p13"/>
          <p:cNvSpPr txBox="1"/>
          <p:nvPr>
            <p:ph idx="31" type="subTitle"/>
          </p:nvPr>
        </p:nvSpPr>
        <p:spPr>
          <a:xfrm>
            <a:off x="839649" y="9241802"/>
            <a:ext cx="2274300" cy="731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2" name="Google Shape;82;p13"/>
          <p:cNvSpPr txBox="1"/>
          <p:nvPr/>
        </p:nvSpPr>
        <p:spPr>
          <a:xfrm>
            <a:off x="1954200" y="10163150"/>
            <a:ext cx="3651600" cy="35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
        <p:nvSpPr>
          <p:cNvPr id="83" name="Google Shape;83;p13"/>
          <p:cNvSpPr txBox="1"/>
          <p:nvPr>
            <p:ph idx="32" type="subTitle"/>
          </p:nvPr>
        </p:nvSpPr>
        <p:spPr>
          <a:xfrm>
            <a:off x="838774" y="5020810"/>
            <a:ext cx="22743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 name="Google Shape;84;p13"/>
          <p:cNvSpPr txBox="1"/>
          <p:nvPr>
            <p:ph idx="33" type="subTitle"/>
          </p:nvPr>
        </p:nvSpPr>
        <p:spPr>
          <a:xfrm>
            <a:off x="838774" y="5577238"/>
            <a:ext cx="22743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5" name="Google Shape;85;p13"/>
          <p:cNvSpPr txBox="1"/>
          <p:nvPr>
            <p:ph idx="34" type="subTitle"/>
          </p:nvPr>
        </p:nvSpPr>
        <p:spPr>
          <a:xfrm>
            <a:off x="838774" y="6128667"/>
            <a:ext cx="2274300" cy="3657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1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
    <p:spTree>
      <p:nvGrpSpPr>
        <p:cNvPr id="86" name="Shape 86"/>
        <p:cNvGrpSpPr/>
        <p:nvPr/>
      </p:nvGrpSpPr>
      <p:grpSpPr>
        <a:xfrm>
          <a:off x="0" y="0"/>
          <a:ext cx="0" cy="0"/>
          <a:chOff x="0" y="0"/>
          <a:chExt cx="0" cy="0"/>
        </a:xfrm>
      </p:grpSpPr>
      <p:sp>
        <p:nvSpPr>
          <p:cNvPr id="87" name="Google Shape;87;p14"/>
          <p:cNvSpPr txBox="1"/>
          <p:nvPr>
            <p:ph type="title"/>
          </p:nvPr>
        </p:nvSpPr>
        <p:spPr>
          <a:xfrm>
            <a:off x="1427250" y="737625"/>
            <a:ext cx="4705500" cy="914400"/>
          </a:xfrm>
          <a:prstGeom prst="rect">
            <a:avLst/>
          </a:prstGeom>
        </p:spPr>
        <p:txBody>
          <a:bodyPr anchorCtr="0" anchor="ctr" bIns="91425" lIns="91425" spcFirstLastPara="1" rIns="91425" wrap="square" tIns="91425">
            <a:normAutofit/>
          </a:bodyPr>
          <a:lstStyle>
            <a:lvl1pPr lvl="0" rtl="0">
              <a:spcBef>
                <a:spcPts val="0"/>
              </a:spcBef>
              <a:spcAft>
                <a:spcPts val="0"/>
              </a:spcAft>
              <a:buSzPts val="3500"/>
              <a:buNone/>
              <a:defRPr sz="3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8" name="Google Shape;88;p14"/>
          <p:cNvSpPr txBox="1"/>
          <p:nvPr/>
        </p:nvSpPr>
        <p:spPr>
          <a:xfrm>
            <a:off x="1954200" y="10163150"/>
            <a:ext cx="3651600" cy="352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2"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257705" y="4471058"/>
            <a:ext cx="7044600" cy="1749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nvSpPr>
        <p:spPr>
          <a:xfrm>
            <a:off x="1954200" y="10163150"/>
            <a:ext cx="3651600" cy="35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1614600" y="2485079"/>
            <a:ext cx="4330800" cy="1371600"/>
          </a:xfrm>
          <a:prstGeom prst="rect">
            <a:avLst/>
          </a:prstGeom>
        </p:spPr>
        <p:txBody>
          <a:bodyPr anchorCtr="0" anchor="ctr" bIns="91425" lIns="91425" spcFirstLastPara="1" rIns="91425" wrap="square" tIns="91425">
            <a:normAutofit/>
          </a:bodyPr>
          <a:lstStyle>
            <a:lvl1pPr lvl="0">
              <a:spcBef>
                <a:spcPts val="0"/>
              </a:spcBef>
              <a:spcAft>
                <a:spcPts val="0"/>
              </a:spcAft>
              <a:buSzPts val="3500"/>
              <a:buNone/>
              <a:defRPr sz="4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 name="Google Shape;17;p4"/>
          <p:cNvSpPr txBox="1"/>
          <p:nvPr>
            <p:ph idx="1" type="body"/>
          </p:nvPr>
        </p:nvSpPr>
        <p:spPr>
          <a:xfrm>
            <a:off x="835500" y="3252150"/>
            <a:ext cx="5888700" cy="41877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Clr>
                <a:schemeClr val="accent1"/>
              </a:buClr>
              <a:buSzPts val="1400"/>
              <a:buFont typeface="Ubuntu"/>
              <a:buChar char="●"/>
              <a:defRPr/>
            </a:lvl1pPr>
            <a:lvl2pPr indent="-264160" lvl="1" marL="914400" rtl="0">
              <a:spcBef>
                <a:spcPts val="0"/>
              </a:spcBef>
              <a:spcAft>
                <a:spcPts val="0"/>
              </a:spcAft>
              <a:buClr>
                <a:srgbClr val="383838"/>
              </a:buClr>
              <a:buSzPts val="560"/>
              <a:buFont typeface="Ubuntu"/>
              <a:buChar char="○"/>
              <a:defRPr/>
            </a:lvl2pPr>
            <a:lvl3pPr indent="-264160" lvl="2" marL="1371600" rtl="0">
              <a:spcBef>
                <a:spcPts val="0"/>
              </a:spcBef>
              <a:spcAft>
                <a:spcPts val="0"/>
              </a:spcAft>
              <a:buClr>
                <a:srgbClr val="383838"/>
              </a:buClr>
              <a:buSzPts val="560"/>
              <a:buFont typeface="Ubuntu"/>
              <a:buChar char="■"/>
              <a:defRPr/>
            </a:lvl3pPr>
            <a:lvl4pPr indent="-264160" lvl="3" marL="1828800" rtl="0">
              <a:spcBef>
                <a:spcPts val="0"/>
              </a:spcBef>
              <a:spcAft>
                <a:spcPts val="0"/>
              </a:spcAft>
              <a:buClr>
                <a:srgbClr val="383838"/>
              </a:buClr>
              <a:buSzPts val="560"/>
              <a:buFont typeface="Ubuntu"/>
              <a:buChar char="●"/>
              <a:defRPr/>
            </a:lvl4pPr>
            <a:lvl5pPr indent="-264160" lvl="4" marL="2286000" rtl="0">
              <a:spcBef>
                <a:spcPts val="0"/>
              </a:spcBef>
              <a:spcAft>
                <a:spcPts val="0"/>
              </a:spcAft>
              <a:buClr>
                <a:srgbClr val="383838"/>
              </a:buClr>
              <a:buSzPts val="560"/>
              <a:buFont typeface="Ubuntu"/>
              <a:buChar char="○"/>
              <a:defRPr/>
            </a:lvl5pPr>
            <a:lvl6pPr indent="-264160" lvl="5" marL="2743200" rtl="0">
              <a:spcBef>
                <a:spcPts val="0"/>
              </a:spcBef>
              <a:spcAft>
                <a:spcPts val="0"/>
              </a:spcAft>
              <a:buClr>
                <a:srgbClr val="383838"/>
              </a:buClr>
              <a:buSzPts val="560"/>
              <a:buFont typeface="Ubuntu"/>
              <a:buChar char="■"/>
              <a:defRPr/>
            </a:lvl6pPr>
            <a:lvl7pPr indent="-264160" lvl="6" marL="3200400" rtl="0">
              <a:spcBef>
                <a:spcPts val="0"/>
              </a:spcBef>
              <a:spcAft>
                <a:spcPts val="0"/>
              </a:spcAft>
              <a:buClr>
                <a:srgbClr val="383838"/>
              </a:buClr>
              <a:buSzPts val="560"/>
              <a:buFont typeface="Ubuntu"/>
              <a:buChar char="●"/>
              <a:defRPr/>
            </a:lvl7pPr>
            <a:lvl8pPr indent="-264159" lvl="7" marL="3657600" rtl="0">
              <a:spcBef>
                <a:spcPts val="0"/>
              </a:spcBef>
              <a:spcAft>
                <a:spcPts val="0"/>
              </a:spcAft>
              <a:buClr>
                <a:srgbClr val="383838"/>
              </a:buClr>
              <a:buSzPts val="560"/>
              <a:buFont typeface="Ubuntu"/>
              <a:buChar char="○"/>
              <a:defRPr/>
            </a:lvl8pPr>
            <a:lvl9pPr indent="-264159" lvl="8" marL="4114800" rtl="0">
              <a:spcBef>
                <a:spcPts val="0"/>
              </a:spcBef>
              <a:spcAft>
                <a:spcPts val="0"/>
              </a:spcAft>
              <a:buClr>
                <a:srgbClr val="383838"/>
              </a:buClr>
              <a:buSzPts val="560"/>
              <a:buFont typeface="Ubuntu"/>
              <a:buChar char="■"/>
              <a:defRPr/>
            </a:lvl9pPr>
          </a:lstStyle>
          <a:p/>
        </p:txBody>
      </p:sp>
      <p:sp>
        <p:nvSpPr>
          <p:cNvPr id="18" name="Google Shape;18;p4"/>
          <p:cNvSpPr txBox="1"/>
          <p:nvPr/>
        </p:nvSpPr>
        <p:spPr>
          <a:xfrm>
            <a:off x="1954200" y="10163150"/>
            <a:ext cx="3651600" cy="35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type="title"/>
          </p:nvPr>
        </p:nvSpPr>
        <p:spPr>
          <a:xfrm>
            <a:off x="732600" y="671166"/>
            <a:ext cx="6094800" cy="548700"/>
          </a:xfrm>
          <a:prstGeom prst="rect">
            <a:avLst/>
          </a:prstGeom>
        </p:spPr>
        <p:txBody>
          <a:bodyPr anchorCtr="0" anchor="ctr" bIns="91425" lIns="91425" spcFirstLastPara="1" rIns="91425" wrap="square" tIns="91425">
            <a:normAutofit/>
          </a:bodyPr>
          <a:lstStyle>
            <a:lvl1pPr lvl="0">
              <a:spcBef>
                <a:spcPts val="0"/>
              </a:spcBef>
              <a:spcAft>
                <a:spcPts val="0"/>
              </a:spcAft>
              <a:buSzPts val="3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5"/>
          <p:cNvSpPr txBox="1"/>
          <p:nvPr>
            <p:ph idx="1" type="body"/>
          </p:nvPr>
        </p:nvSpPr>
        <p:spPr>
          <a:xfrm>
            <a:off x="257705" y="2395696"/>
            <a:ext cx="3306900" cy="7101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2" name="Google Shape;22;p5"/>
          <p:cNvSpPr txBox="1"/>
          <p:nvPr>
            <p:ph idx="2" type="body"/>
          </p:nvPr>
        </p:nvSpPr>
        <p:spPr>
          <a:xfrm>
            <a:off x="3995291" y="2395696"/>
            <a:ext cx="3306900" cy="7101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nvSpPr>
        <p:spPr>
          <a:xfrm>
            <a:off x="1954200" y="10163150"/>
            <a:ext cx="3651600" cy="35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type="title"/>
          </p:nvPr>
        </p:nvSpPr>
        <p:spPr>
          <a:xfrm>
            <a:off x="835650" y="996696"/>
            <a:ext cx="5888700" cy="914400"/>
          </a:xfrm>
          <a:prstGeom prst="rect">
            <a:avLst/>
          </a:prstGeom>
        </p:spPr>
        <p:txBody>
          <a:bodyPr anchorCtr="0" anchor="ctr" bIns="91425" lIns="91425" spcFirstLastPara="1" rIns="91425" wrap="square" tIns="91425">
            <a:normAutofit/>
          </a:bodyPr>
          <a:lstStyle>
            <a:lvl1pPr lvl="0" algn="l">
              <a:spcBef>
                <a:spcPts val="0"/>
              </a:spcBef>
              <a:spcAft>
                <a:spcPts val="0"/>
              </a:spcAft>
              <a:buSzPts val="3500"/>
              <a:buNone/>
              <a:defRPr sz="4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 name="Google Shape;26;p6"/>
          <p:cNvSpPr txBox="1"/>
          <p:nvPr/>
        </p:nvSpPr>
        <p:spPr>
          <a:xfrm>
            <a:off x="1954200" y="10163150"/>
            <a:ext cx="3651600" cy="352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7"/>
          <p:cNvSpPr txBox="1"/>
          <p:nvPr>
            <p:ph type="title"/>
          </p:nvPr>
        </p:nvSpPr>
        <p:spPr>
          <a:xfrm>
            <a:off x="837150" y="996696"/>
            <a:ext cx="5885700" cy="914400"/>
          </a:xfrm>
          <a:prstGeom prst="rect">
            <a:avLst/>
          </a:prstGeom>
        </p:spPr>
        <p:txBody>
          <a:bodyPr anchorCtr="0" anchor="ctr" bIns="91425" lIns="91425" spcFirstLastPara="1" rIns="91425" wrap="square" tIns="91425">
            <a:normAutofit/>
          </a:bodyPr>
          <a:lstStyle>
            <a:lvl1pPr lvl="0" algn="l">
              <a:spcBef>
                <a:spcPts val="0"/>
              </a:spcBef>
              <a:spcAft>
                <a:spcPts val="0"/>
              </a:spcAft>
              <a:buSzPts val="2400"/>
              <a:buNone/>
              <a:defRPr sz="4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 name="Google Shape;29;p7"/>
          <p:cNvSpPr txBox="1"/>
          <p:nvPr>
            <p:ph idx="1" type="body"/>
          </p:nvPr>
        </p:nvSpPr>
        <p:spPr>
          <a:xfrm>
            <a:off x="835600" y="3117638"/>
            <a:ext cx="5885700" cy="38457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5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7"/>
          <p:cNvSpPr txBox="1"/>
          <p:nvPr>
            <p:ph idx="2" type="subTitle"/>
          </p:nvPr>
        </p:nvSpPr>
        <p:spPr>
          <a:xfrm>
            <a:off x="835650" y="7171939"/>
            <a:ext cx="5888700" cy="5487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800"/>
              <a:buNone/>
              <a:defRPr sz="3500">
                <a:latin typeface="DM Serif Display"/>
                <a:ea typeface="DM Serif Display"/>
                <a:cs typeface="DM Serif Display"/>
                <a:sym typeface="DM Serif Display"/>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7"/>
          <p:cNvSpPr txBox="1"/>
          <p:nvPr>
            <p:ph idx="3" type="subTitle"/>
          </p:nvPr>
        </p:nvSpPr>
        <p:spPr>
          <a:xfrm>
            <a:off x="837300" y="7795038"/>
            <a:ext cx="5885700" cy="365700"/>
          </a:xfrm>
          <a:prstGeom prst="rect">
            <a:avLst/>
          </a:prstGeom>
          <a:solidFill>
            <a:schemeClr val="lt2"/>
          </a:solidFill>
        </p:spPr>
        <p:txBody>
          <a:bodyPr anchorCtr="0" anchor="ctr" bIns="91425" lIns="91425" spcFirstLastPara="1" rIns="91425" wrap="square" tIns="91425">
            <a:normAutofit/>
          </a:bodyPr>
          <a:lstStyle>
            <a:lvl1pPr lvl="0" rtl="0" algn="ctr">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2" name="Google Shape;32;p7"/>
          <p:cNvSpPr txBox="1"/>
          <p:nvPr>
            <p:ph idx="4" type="subTitle"/>
          </p:nvPr>
        </p:nvSpPr>
        <p:spPr>
          <a:xfrm>
            <a:off x="835600" y="2531263"/>
            <a:ext cx="1924200" cy="325500"/>
          </a:xfrm>
          <a:prstGeom prst="rect">
            <a:avLst/>
          </a:prstGeom>
          <a:solidFill>
            <a:schemeClr val="lt2"/>
          </a:solidFill>
        </p:spPr>
        <p:txBody>
          <a:bodyPr anchorCtr="0" anchor="ctr" bIns="91425" lIns="91425" spcFirstLastPara="1" rIns="91425" wrap="square" tIns="91425">
            <a:normAutofit/>
          </a:bodyPr>
          <a:lstStyle>
            <a:lvl1pPr lvl="0" rtl="0" algn="ctr">
              <a:spcBef>
                <a:spcPts val="0"/>
              </a:spcBef>
              <a:spcAft>
                <a:spcPts val="0"/>
              </a:spcAft>
              <a:buSzPts val="18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 name="Google Shape;33;p7"/>
          <p:cNvSpPr txBox="1"/>
          <p:nvPr>
            <p:ph idx="5" type="subTitle"/>
          </p:nvPr>
        </p:nvSpPr>
        <p:spPr>
          <a:xfrm>
            <a:off x="2816290" y="2531263"/>
            <a:ext cx="1924200" cy="325500"/>
          </a:xfrm>
          <a:prstGeom prst="rect">
            <a:avLst/>
          </a:prstGeom>
          <a:solidFill>
            <a:schemeClr val="lt2"/>
          </a:solidFill>
        </p:spPr>
        <p:txBody>
          <a:bodyPr anchorCtr="0" anchor="ctr" bIns="91425" lIns="91425" spcFirstLastPara="1" rIns="91425" wrap="square" tIns="91425">
            <a:normAutofit/>
          </a:bodyPr>
          <a:lstStyle>
            <a:lvl1pPr lvl="0" rtl="0" algn="ctr">
              <a:spcBef>
                <a:spcPts val="0"/>
              </a:spcBef>
              <a:spcAft>
                <a:spcPts val="0"/>
              </a:spcAft>
              <a:buSzPts val="18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 name="Google Shape;34;p7"/>
          <p:cNvSpPr txBox="1"/>
          <p:nvPr>
            <p:ph idx="6" type="subTitle"/>
          </p:nvPr>
        </p:nvSpPr>
        <p:spPr>
          <a:xfrm>
            <a:off x="4796981" y="2531263"/>
            <a:ext cx="1924200" cy="325500"/>
          </a:xfrm>
          <a:prstGeom prst="rect">
            <a:avLst/>
          </a:prstGeom>
          <a:solidFill>
            <a:schemeClr val="lt2"/>
          </a:solidFill>
        </p:spPr>
        <p:txBody>
          <a:bodyPr anchorCtr="0" anchor="ctr" bIns="91425" lIns="91425" spcFirstLastPara="1" rIns="91425" wrap="square" tIns="91425">
            <a:normAutofit/>
          </a:bodyPr>
          <a:lstStyle>
            <a:lvl1pPr lvl="0" rtl="0" algn="ctr">
              <a:spcBef>
                <a:spcPts val="0"/>
              </a:spcBef>
              <a:spcAft>
                <a:spcPts val="0"/>
              </a:spcAft>
              <a:buSzPts val="18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 name="Google Shape;35;p7"/>
          <p:cNvSpPr txBox="1"/>
          <p:nvPr/>
        </p:nvSpPr>
        <p:spPr>
          <a:xfrm>
            <a:off x="1954200" y="10163150"/>
            <a:ext cx="3651600" cy="352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8"/>
          <p:cNvSpPr txBox="1"/>
          <p:nvPr>
            <p:ph type="title"/>
          </p:nvPr>
        </p:nvSpPr>
        <p:spPr>
          <a:xfrm>
            <a:off x="405325" y="935745"/>
            <a:ext cx="5264700" cy="8503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8" name="Google Shape;38;p8"/>
          <p:cNvSpPr txBox="1"/>
          <p:nvPr/>
        </p:nvSpPr>
        <p:spPr>
          <a:xfrm>
            <a:off x="1954200" y="10163150"/>
            <a:ext cx="3651600" cy="35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txBox="1"/>
          <p:nvPr>
            <p:ph type="title"/>
          </p:nvPr>
        </p:nvSpPr>
        <p:spPr>
          <a:xfrm>
            <a:off x="219508" y="2563450"/>
            <a:ext cx="3344400" cy="3081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 name="Google Shape;41;p9"/>
          <p:cNvSpPr txBox="1"/>
          <p:nvPr>
            <p:ph idx="1" type="subTitle"/>
          </p:nvPr>
        </p:nvSpPr>
        <p:spPr>
          <a:xfrm>
            <a:off x="219508" y="5826865"/>
            <a:ext cx="3344400" cy="2567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083839" y="1505164"/>
            <a:ext cx="3172200" cy="76812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 name="Google Shape;43;p9"/>
          <p:cNvSpPr txBox="1"/>
          <p:nvPr/>
        </p:nvSpPr>
        <p:spPr>
          <a:xfrm>
            <a:off x="1954200" y="10163150"/>
            <a:ext cx="3651600" cy="35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257705" y="8794266"/>
            <a:ext cx="4959600" cy="12579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6" name="Google Shape;46;p10"/>
          <p:cNvSpPr txBox="1"/>
          <p:nvPr/>
        </p:nvSpPr>
        <p:spPr>
          <a:xfrm>
            <a:off x="1954200" y="10163150"/>
            <a:ext cx="3651600" cy="352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dk1"/>
                </a:solidFill>
                <a:latin typeface="Assistant"/>
                <a:ea typeface="Assistant"/>
                <a:cs typeface="Assistant"/>
                <a:sym typeface="Assistant"/>
              </a:rPr>
              <a:t>This template was created by </a:t>
            </a:r>
            <a:r>
              <a:rPr b="1" lang="en" sz="12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endParaRPr b="1" sz="1200">
              <a:solidFill>
                <a:schemeClr val="dk1"/>
              </a:solidFill>
              <a:latin typeface="Assistant"/>
              <a:ea typeface="Assistant"/>
              <a:cs typeface="Assistant"/>
              <a:sym typeface="Assistant"/>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32600" y="671166"/>
            <a:ext cx="6094800" cy="548700"/>
          </a:xfrm>
          <a:prstGeom prst="rect">
            <a:avLst/>
          </a:prstGeom>
          <a:noFill/>
          <a:ln>
            <a:noFill/>
          </a:ln>
        </p:spPr>
        <p:txBody>
          <a:bodyPr anchorCtr="0" anchor="ctr" bIns="91425" lIns="91425" spcFirstLastPara="1" rIns="91425" wrap="square" tIns="91425">
            <a:normAutofit/>
          </a:bodyPr>
          <a:lstStyle>
            <a:lvl1pPr lvl="0" algn="ctr">
              <a:spcBef>
                <a:spcPts val="0"/>
              </a:spcBef>
              <a:spcAft>
                <a:spcPts val="0"/>
              </a:spcAft>
              <a:buClr>
                <a:schemeClr val="dk1"/>
              </a:buClr>
              <a:buSzPts val="3500"/>
              <a:buFont typeface="DM Serif Display"/>
              <a:buNone/>
              <a:defRPr sz="3500">
                <a:solidFill>
                  <a:schemeClr val="dk1"/>
                </a:solidFill>
                <a:latin typeface="DM Serif Display"/>
                <a:ea typeface="DM Serif Display"/>
                <a:cs typeface="DM Serif Display"/>
                <a:sym typeface="DM Serif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32600" y="1678575"/>
            <a:ext cx="6094800" cy="8343300"/>
          </a:xfrm>
          <a:prstGeom prst="rect">
            <a:avLst/>
          </a:prstGeom>
          <a:noFill/>
          <a:ln>
            <a:noFill/>
          </a:ln>
        </p:spPr>
        <p:txBody>
          <a:bodyPr anchorCtr="0" anchor="t" bIns="91425" lIns="91425" spcFirstLastPara="1" rIns="91425" wrap="square" tIns="91425">
            <a:normAutofit/>
          </a:bodyPr>
          <a:lstStyle>
            <a:lvl1pPr indent="-342900" lvl="0" marL="457200">
              <a:lnSpc>
                <a:spcPct val="100000"/>
              </a:lnSpc>
              <a:spcBef>
                <a:spcPts val="0"/>
              </a:spcBef>
              <a:spcAft>
                <a:spcPts val="0"/>
              </a:spcAft>
              <a:buClr>
                <a:schemeClr val="dk1"/>
              </a:buClr>
              <a:buSzPts val="1800"/>
              <a:buFont typeface="Assistant"/>
              <a:buChar char="●"/>
              <a:defRPr sz="1800">
                <a:solidFill>
                  <a:schemeClr val="dk1"/>
                </a:solidFill>
                <a:latin typeface="Assistant"/>
                <a:ea typeface="Assistant"/>
                <a:cs typeface="Assistant"/>
                <a:sym typeface="Assistant"/>
              </a:defRPr>
            </a:lvl1pPr>
            <a:lvl2pPr indent="-317500" lvl="1" marL="9144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indent="-317500" lvl="2" marL="13716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indent="-317500" lvl="3" marL="18288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indent="-317500" lvl="4" marL="22860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indent="-317500" lvl="5" marL="27432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indent="-317500" lvl="6" marL="32004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indent="-317500" lvl="7" marL="36576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indent="-317500" lvl="8" marL="41148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9" name="Shape 89"/>
        <p:cNvGrpSpPr/>
        <p:nvPr/>
      </p:nvGrpSpPr>
      <p:grpSpPr>
        <a:xfrm>
          <a:off x="0" y="0"/>
          <a:ext cx="0" cy="0"/>
          <a:chOff x="0" y="0"/>
          <a:chExt cx="0" cy="0"/>
        </a:xfrm>
      </p:grpSpPr>
      <p:sp>
        <p:nvSpPr>
          <p:cNvPr id="90" name="Google Shape;90;p15"/>
          <p:cNvSpPr txBox="1"/>
          <p:nvPr>
            <p:ph type="title"/>
          </p:nvPr>
        </p:nvSpPr>
        <p:spPr>
          <a:xfrm>
            <a:off x="883075" y="1940400"/>
            <a:ext cx="5826600" cy="10029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1" name="Google Shape;91;p15"/>
          <p:cNvSpPr txBox="1"/>
          <p:nvPr>
            <p:ph idx="1" type="body"/>
          </p:nvPr>
        </p:nvSpPr>
        <p:spPr>
          <a:xfrm>
            <a:off x="883075" y="3524401"/>
            <a:ext cx="5826600" cy="52008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1" Type="http://schemas.openxmlformats.org/officeDocument/2006/relationships/image" Target="../media/image4.png"/><Relationship Id="rId10" Type="http://schemas.openxmlformats.org/officeDocument/2006/relationships/image" Target="../media/image6.png"/><Relationship Id="rId13" Type="http://schemas.openxmlformats.org/officeDocument/2006/relationships/image" Target="../media/image3.png"/><Relationship Id="rId12" Type="http://schemas.openxmlformats.org/officeDocument/2006/relationships/image" Target="../media/image1.png"/><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pana?utm_source=slidesgo_template&amp;utm_medium=referral-link&amp;utm_campaign=slidesgo_final_slides&amp;utm_term=pana&amp;utm_content=storyset" TargetMode="External"/><Relationship Id="rId9" Type="http://schemas.openxmlformats.org/officeDocument/2006/relationships/image" Target="../media/image5.png"/><Relationship Id="rId5" Type="http://schemas.openxmlformats.org/officeDocument/2006/relationships/hyperlink" Target="https://storyset.com/amico?utm_source=slidesgo_template&amp;utm_medium=referral-link&amp;utm_campaign=slidesgo_final_slides&amp;utm_term=amico&amp;utm_content=storyset" TargetMode="External"/><Relationship Id="rId6" Type="http://schemas.openxmlformats.org/officeDocument/2006/relationships/hyperlink" Target="https://storyset.com/bro?utm_source=slidesgo_template&amp;utm_medium=referral-link&amp;utm_campaign=slidesgo_final_slides&amp;utm_term=bro&amp;utm_content=storyset" TargetMode="External"/><Relationship Id="rId7" Type="http://schemas.openxmlformats.org/officeDocument/2006/relationships/hyperlink" Target="https://storyset.com/rafiki?utm_source=slidesgo_template&amp;utm_medium=referral-link&amp;utm_campaign=slidesgo_final_slides&amp;utm_term=rafiki&amp;utm_content=storyset" TargetMode="External"/><Relationship Id="rId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hyperlink" Target="https://bit.ly/2ZjL1p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hyperlink" Target="https://workspace.google.com/marketplace/app/icons_for_slides_docs/381578326502"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hyperlink" Target="mailto:myname@e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docs.google.com/spreadsheets/d/1jh88_3EO0sU791InTBRVLUVqjBA8axVxqlcWZV4_9Ho/copy#gid=1364826426"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hyperlink" Target="https://fonts.google.com/specimen/DM+Serif+Display" TargetMode="External"/><Relationship Id="rId4" Type="http://schemas.openxmlformats.org/officeDocument/2006/relationships/hyperlink" Target="https://fonts.google.com/specimen/Assistant"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ctrTitle"/>
          </p:nvPr>
        </p:nvSpPr>
        <p:spPr>
          <a:xfrm>
            <a:off x="835650" y="5697100"/>
            <a:ext cx="58857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Statistician CV</a:t>
            </a:r>
            <a:endParaRPr/>
          </a:p>
        </p:txBody>
      </p:sp>
      <p:sp>
        <p:nvSpPr>
          <p:cNvPr id="98" name="Google Shape;98;p17"/>
          <p:cNvSpPr txBox="1"/>
          <p:nvPr>
            <p:ph idx="1" type="subTitle"/>
          </p:nvPr>
        </p:nvSpPr>
        <p:spPr>
          <a:xfrm>
            <a:off x="835650" y="6751925"/>
            <a:ext cx="588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resume begins</a:t>
            </a:r>
            <a:endParaRPr/>
          </a:p>
        </p:txBody>
      </p:sp>
      <p:pic>
        <p:nvPicPr>
          <p:cNvPr id="99" name="Google Shape;99;p17"/>
          <p:cNvPicPr preferRelativeResize="0"/>
          <p:nvPr/>
        </p:nvPicPr>
        <p:blipFill rotWithShape="1">
          <a:blip r:embed="rId3">
            <a:alphaModFix/>
          </a:blip>
          <a:srcRect b="0" l="0" r="0" t="0"/>
          <a:stretch/>
        </p:blipFill>
        <p:spPr>
          <a:xfrm>
            <a:off x="2549700" y="2842971"/>
            <a:ext cx="2460600" cy="2460600"/>
          </a:xfrm>
          <a:prstGeom prst="rect">
            <a:avLst/>
          </a:prstGeom>
          <a:noFill/>
          <a:ln cap="flat" cmpd="sng" w="19050">
            <a:solidFill>
              <a:schemeClr val="dk1"/>
            </a:solidFill>
            <a:prstDash val="solid"/>
            <a:round/>
            <a:headEnd len="sm" w="sm" type="none"/>
            <a:tailEnd len="sm" w="sm" type="none"/>
          </a:ln>
        </p:spPr>
      </p:pic>
      <p:sp>
        <p:nvSpPr>
          <p:cNvPr id="100" name="Google Shape;100;p17"/>
          <p:cNvSpPr txBox="1"/>
          <p:nvPr>
            <p:ph idx="4294967295" type="subTitle"/>
          </p:nvPr>
        </p:nvSpPr>
        <p:spPr>
          <a:xfrm>
            <a:off x="2689200" y="7346229"/>
            <a:ext cx="2181600" cy="50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t>A4 PRINT READY PRINTABLE LAWYER  CV</a:t>
            </a:r>
            <a:endParaRPr sz="1400"/>
          </a:p>
        </p:txBody>
      </p:sp>
      <p:cxnSp>
        <p:nvCxnSpPr>
          <p:cNvPr id="101" name="Google Shape;101;p17"/>
          <p:cNvCxnSpPr/>
          <p:nvPr/>
        </p:nvCxnSpPr>
        <p:spPr>
          <a:xfrm>
            <a:off x="0" y="662000"/>
            <a:ext cx="4167000" cy="0"/>
          </a:xfrm>
          <a:prstGeom prst="straightConnector1">
            <a:avLst/>
          </a:prstGeom>
          <a:noFill/>
          <a:ln cap="flat" cmpd="sng" w="19050">
            <a:solidFill>
              <a:schemeClr val="dk1"/>
            </a:solidFill>
            <a:prstDash val="solid"/>
            <a:round/>
            <a:headEnd len="med" w="med" type="none"/>
            <a:tailEnd len="med" w="med" type="none"/>
          </a:ln>
        </p:spPr>
      </p:cxnSp>
      <p:cxnSp>
        <p:nvCxnSpPr>
          <p:cNvPr id="102" name="Google Shape;102;p17"/>
          <p:cNvCxnSpPr/>
          <p:nvPr/>
        </p:nvCxnSpPr>
        <p:spPr>
          <a:xfrm>
            <a:off x="3392998" y="9944100"/>
            <a:ext cx="41670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4" name="Shape 574"/>
        <p:cNvGrpSpPr/>
        <p:nvPr/>
      </p:nvGrpSpPr>
      <p:grpSpPr>
        <a:xfrm>
          <a:off x="0" y="0"/>
          <a:ext cx="0" cy="0"/>
          <a:chOff x="0" y="0"/>
          <a:chExt cx="0" cy="0"/>
        </a:xfrm>
      </p:grpSpPr>
      <p:sp>
        <p:nvSpPr>
          <p:cNvPr id="575" name="Google Shape;575;p26"/>
          <p:cNvSpPr txBox="1"/>
          <p:nvPr/>
        </p:nvSpPr>
        <p:spPr>
          <a:xfrm>
            <a:off x="1091526" y="3188948"/>
            <a:ext cx="5376900" cy="1002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13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a:t>
            </a:r>
            <a:r>
              <a:rPr lang="en" sz="1300">
                <a:solidFill>
                  <a:srgbClr val="869FB2"/>
                </a:solidFill>
              </a:rPr>
              <a:t> h</a:t>
            </a:r>
            <a:r>
              <a:rPr lang="en" sz="1300">
                <a:solidFill>
                  <a:srgbClr val="869FB2"/>
                </a:solidFill>
                <a:uFill>
                  <a:noFill/>
                </a:uFill>
                <a:hlinkClick r:id="rId3">
                  <a:extLst>
                    <a:ext uri="{A12FA001-AC4F-418D-AE19-62706E023703}">
                      <ahyp:hlinkClr val="tx"/>
                    </a:ext>
                  </a:extLst>
                </a:hlinkClick>
              </a:rPr>
              <a:t>ow it works.</a:t>
            </a:r>
            <a:endParaRPr sz="1300">
              <a:solidFill>
                <a:srgbClr val="869FB2"/>
              </a:solidFill>
            </a:endParaRPr>
          </a:p>
          <a:p>
            <a:pPr indent="0" lvl="0" marL="0" rtl="0" algn="ctr">
              <a:lnSpc>
                <a:spcPct val="115000"/>
              </a:lnSpc>
              <a:spcBef>
                <a:spcPts val="0"/>
              </a:spcBef>
              <a:spcAft>
                <a:spcPts val="0"/>
              </a:spcAft>
              <a:buNone/>
            </a:pPr>
            <a:r>
              <a:t/>
            </a:r>
            <a:endParaRPr sz="1300">
              <a:solidFill>
                <a:srgbClr val="FFFFFF"/>
              </a:solidFill>
            </a:endParaRPr>
          </a:p>
        </p:txBody>
      </p:sp>
      <p:sp>
        <p:nvSpPr>
          <p:cNvPr id="576" name="Google Shape;576;p26"/>
          <p:cNvSpPr txBox="1"/>
          <p:nvPr>
            <p:ph idx="4294967295" type="title"/>
          </p:nvPr>
        </p:nvSpPr>
        <p:spPr>
          <a:xfrm>
            <a:off x="866759" y="1940400"/>
            <a:ext cx="5826600" cy="100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Storyset</a:t>
            </a:r>
            <a:endParaRPr>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p:txBody>
      </p:sp>
      <p:sp>
        <p:nvSpPr>
          <p:cNvPr id="577" name="Google Shape;577;p26"/>
          <p:cNvSpPr txBox="1"/>
          <p:nvPr/>
        </p:nvSpPr>
        <p:spPr>
          <a:xfrm>
            <a:off x="2159978" y="6737655"/>
            <a:ext cx="1095000" cy="344400"/>
          </a:xfrm>
          <a:prstGeom prst="rect">
            <a:avLst/>
          </a:prstGeom>
          <a:noFill/>
          <a:ln>
            <a:noFill/>
          </a:ln>
        </p:spPr>
        <p:txBody>
          <a:bodyPr anchorCtr="0" anchor="ctr" bIns="136325" lIns="136325" spcFirstLastPara="1" rIns="136325" wrap="square" tIns="136325">
            <a:noAutofit/>
          </a:bodyPr>
          <a:lstStyle/>
          <a:p>
            <a:pPr indent="0" lvl="0" marL="0" rtl="0" algn="ctr">
              <a:lnSpc>
                <a:spcPct val="115000"/>
              </a:lnSpc>
              <a:spcBef>
                <a:spcPts val="0"/>
              </a:spcBef>
              <a:spcAft>
                <a:spcPts val="0"/>
              </a:spcAft>
              <a:buNone/>
            </a:pPr>
            <a:r>
              <a:rPr lang="en" sz="1700">
                <a:solidFill>
                  <a:srgbClr val="869FB2"/>
                </a:solidFill>
                <a:uFill>
                  <a:noFill/>
                </a:uFill>
                <a:hlinkClick r:id="rId4">
                  <a:extLst>
                    <a:ext uri="{A12FA001-AC4F-418D-AE19-62706E023703}">
                      <ahyp:hlinkClr val="tx"/>
                    </a:ext>
                  </a:extLst>
                </a:hlinkClick>
              </a:rPr>
              <a:t>Pana</a:t>
            </a:r>
            <a:endParaRPr sz="1700">
              <a:solidFill>
                <a:srgbClr val="869FB2"/>
              </a:solidFill>
            </a:endParaRPr>
          </a:p>
        </p:txBody>
      </p:sp>
      <p:sp>
        <p:nvSpPr>
          <p:cNvPr id="578" name="Google Shape;578;p26"/>
          <p:cNvSpPr txBox="1"/>
          <p:nvPr/>
        </p:nvSpPr>
        <p:spPr>
          <a:xfrm>
            <a:off x="4269933" y="6737655"/>
            <a:ext cx="1095000" cy="344400"/>
          </a:xfrm>
          <a:prstGeom prst="rect">
            <a:avLst/>
          </a:prstGeom>
          <a:noFill/>
          <a:ln>
            <a:noFill/>
          </a:ln>
        </p:spPr>
        <p:txBody>
          <a:bodyPr anchorCtr="0" anchor="ctr" bIns="136325" lIns="136325" spcFirstLastPara="1" rIns="136325" wrap="square" tIns="136325">
            <a:noAutofit/>
          </a:bodyPr>
          <a:lstStyle/>
          <a:p>
            <a:pPr indent="0" lvl="0" marL="0" rtl="0" algn="ctr">
              <a:lnSpc>
                <a:spcPct val="115000"/>
              </a:lnSpc>
              <a:spcBef>
                <a:spcPts val="0"/>
              </a:spcBef>
              <a:spcAft>
                <a:spcPts val="0"/>
              </a:spcAft>
              <a:buNone/>
            </a:pPr>
            <a:r>
              <a:rPr lang="en" sz="1700">
                <a:solidFill>
                  <a:srgbClr val="869FB2"/>
                </a:solidFill>
                <a:uFill>
                  <a:noFill/>
                </a:uFill>
                <a:hlinkClick r:id="rId5">
                  <a:extLst>
                    <a:ext uri="{A12FA001-AC4F-418D-AE19-62706E023703}">
                      <ahyp:hlinkClr val="tx"/>
                    </a:ext>
                  </a:extLst>
                </a:hlinkClick>
              </a:rPr>
              <a:t>Amico</a:t>
            </a:r>
            <a:endParaRPr sz="1700">
              <a:solidFill>
                <a:srgbClr val="869FB2"/>
              </a:solidFill>
            </a:endParaRPr>
          </a:p>
        </p:txBody>
      </p:sp>
      <p:sp>
        <p:nvSpPr>
          <p:cNvPr id="579" name="Google Shape;579;p26"/>
          <p:cNvSpPr txBox="1"/>
          <p:nvPr/>
        </p:nvSpPr>
        <p:spPr>
          <a:xfrm>
            <a:off x="1409351" y="8916486"/>
            <a:ext cx="1095000" cy="344400"/>
          </a:xfrm>
          <a:prstGeom prst="rect">
            <a:avLst/>
          </a:prstGeom>
          <a:noFill/>
          <a:ln>
            <a:noFill/>
          </a:ln>
        </p:spPr>
        <p:txBody>
          <a:bodyPr anchorCtr="0" anchor="ctr" bIns="136325" lIns="136325" spcFirstLastPara="1" rIns="136325" wrap="square" tIns="136325">
            <a:noAutofit/>
          </a:bodyPr>
          <a:lstStyle/>
          <a:p>
            <a:pPr indent="0" lvl="0" marL="0" rtl="0" algn="ctr">
              <a:lnSpc>
                <a:spcPct val="115000"/>
              </a:lnSpc>
              <a:spcBef>
                <a:spcPts val="0"/>
              </a:spcBef>
              <a:spcAft>
                <a:spcPts val="0"/>
              </a:spcAft>
              <a:buNone/>
            </a:pPr>
            <a:r>
              <a:rPr lang="en" sz="1700">
                <a:solidFill>
                  <a:srgbClr val="869FB2"/>
                </a:solidFill>
                <a:uFill>
                  <a:noFill/>
                </a:uFill>
                <a:hlinkClick r:id="rId6">
                  <a:extLst>
                    <a:ext uri="{A12FA001-AC4F-418D-AE19-62706E023703}">
                      <ahyp:hlinkClr val="tx"/>
                    </a:ext>
                  </a:extLst>
                </a:hlinkClick>
              </a:rPr>
              <a:t>Bro</a:t>
            </a:r>
            <a:endParaRPr sz="1700">
              <a:solidFill>
                <a:srgbClr val="869FB2"/>
              </a:solidFill>
            </a:endParaRPr>
          </a:p>
        </p:txBody>
      </p:sp>
      <p:sp>
        <p:nvSpPr>
          <p:cNvPr id="580" name="Google Shape;580;p26"/>
          <p:cNvSpPr txBox="1"/>
          <p:nvPr/>
        </p:nvSpPr>
        <p:spPr>
          <a:xfrm>
            <a:off x="3133584" y="8916486"/>
            <a:ext cx="1095000" cy="344400"/>
          </a:xfrm>
          <a:prstGeom prst="rect">
            <a:avLst/>
          </a:prstGeom>
          <a:noFill/>
          <a:ln>
            <a:noFill/>
          </a:ln>
        </p:spPr>
        <p:txBody>
          <a:bodyPr anchorCtr="0" anchor="ctr" bIns="136325" lIns="136325" spcFirstLastPara="1" rIns="136325" wrap="square" tIns="136325">
            <a:noAutofit/>
          </a:bodyPr>
          <a:lstStyle/>
          <a:p>
            <a:pPr indent="0" lvl="0" marL="0" rtl="0" algn="ctr">
              <a:lnSpc>
                <a:spcPct val="115000"/>
              </a:lnSpc>
              <a:spcBef>
                <a:spcPts val="0"/>
              </a:spcBef>
              <a:spcAft>
                <a:spcPts val="0"/>
              </a:spcAft>
              <a:buNone/>
            </a:pPr>
            <a:r>
              <a:rPr lang="en" sz="1700">
                <a:solidFill>
                  <a:srgbClr val="869FB2"/>
                </a:solidFill>
                <a:uFill>
                  <a:noFill/>
                </a:uFill>
                <a:hlinkClick r:id="rId7">
                  <a:extLst>
                    <a:ext uri="{A12FA001-AC4F-418D-AE19-62706E023703}">
                      <ahyp:hlinkClr val="tx"/>
                    </a:ext>
                  </a:extLst>
                </a:hlinkClick>
              </a:rPr>
              <a:t>Rafiki</a:t>
            </a:r>
            <a:endParaRPr sz="1700">
              <a:solidFill>
                <a:srgbClr val="869FB2"/>
              </a:solidFill>
            </a:endParaRPr>
          </a:p>
        </p:txBody>
      </p:sp>
      <p:sp>
        <p:nvSpPr>
          <p:cNvPr id="581" name="Google Shape;581;p26"/>
          <p:cNvSpPr txBox="1"/>
          <p:nvPr/>
        </p:nvSpPr>
        <p:spPr>
          <a:xfrm>
            <a:off x="4857831" y="8916486"/>
            <a:ext cx="1095000" cy="344400"/>
          </a:xfrm>
          <a:prstGeom prst="rect">
            <a:avLst/>
          </a:prstGeom>
          <a:noFill/>
          <a:ln>
            <a:noFill/>
          </a:ln>
        </p:spPr>
        <p:txBody>
          <a:bodyPr anchorCtr="0" anchor="ctr" bIns="136325" lIns="136325" spcFirstLastPara="1" rIns="136325" wrap="square" tIns="136325">
            <a:noAutofit/>
          </a:bodyPr>
          <a:lstStyle/>
          <a:p>
            <a:pPr indent="0" lvl="0" marL="0" rtl="0" algn="ctr">
              <a:lnSpc>
                <a:spcPct val="115000"/>
              </a:lnSpc>
              <a:spcBef>
                <a:spcPts val="0"/>
              </a:spcBef>
              <a:spcAft>
                <a:spcPts val="0"/>
              </a:spcAft>
              <a:buNone/>
            </a:pPr>
            <a:r>
              <a:rPr lang="en" sz="1700">
                <a:solidFill>
                  <a:srgbClr val="869FB2"/>
                </a:solidFill>
                <a:uFill>
                  <a:noFill/>
                </a:uFill>
                <a:hlinkClick r:id="rId8">
                  <a:extLst>
                    <a:ext uri="{A12FA001-AC4F-418D-AE19-62706E023703}">
                      <ahyp:hlinkClr val="tx"/>
                    </a:ext>
                  </a:extLst>
                </a:hlinkClick>
              </a:rPr>
              <a:t>Cuate</a:t>
            </a:r>
            <a:endParaRPr sz="1700">
              <a:solidFill>
                <a:srgbClr val="869FB2"/>
              </a:solidFill>
            </a:endParaRPr>
          </a:p>
        </p:txBody>
      </p:sp>
      <p:pic>
        <p:nvPicPr>
          <p:cNvPr id="582" name="Google Shape;582;p26"/>
          <p:cNvPicPr preferRelativeResize="0"/>
          <p:nvPr/>
        </p:nvPicPr>
        <p:blipFill rotWithShape="1">
          <a:blip r:embed="rId9">
            <a:alphaModFix/>
          </a:blip>
          <a:srcRect b="16540" l="0" r="0" t="16547"/>
          <a:stretch/>
        </p:blipFill>
        <p:spPr>
          <a:xfrm>
            <a:off x="1795997" y="5110698"/>
            <a:ext cx="1823000" cy="1220430"/>
          </a:xfrm>
          <a:prstGeom prst="rect">
            <a:avLst/>
          </a:prstGeom>
          <a:noFill/>
          <a:ln>
            <a:noFill/>
          </a:ln>
        </p:spPr>
      </p:pic>
      <p:pic>
        <p:nvPicPr>
          <p:cNvPr id="583" name="Google Shape;583;p26"/>
          <p:cNvPicPr preferRelativeResize="0"/>
          <p:nvPr/>
        </p:nvPicPr>
        <p:blipFill rotWithShape="1">
          <a:blip r:embed="rId10">
            <a:alphaModFix/>
          </a:blip>
          <a:srcRect b="0" l="0" r="0" t="0"/>
          <a:stretch/>
        </p:blipFill>
        <p:spPr>
          <a:xfrm>
            <a:off x="4056930" y="4959991"/>
            <a:ext cx="1521050" cy="1521055"/>
          </a:xfrm>
          <a:prstGeom prst="rect">
            <a:avLst/>
          </a:prstGeom>
          <a:noFill/>
          <a:ln>
            <a:noFill/>
          </a:ln>
        </p:spPr>
      </p:pic>
      <p:pic>
        <p:nvPicPr>
          <p:cNvPr id="584" name="Google Shape;584;p26"/>
          <p:cNvPicPr preferRelativeResize="0"/>
          <p:nvPr/>
        </p:nvPicPr>
        <p:blipFill rotWithShape="1">
          <a:blip r:embed="rId11">
            <a:alphaModFix/>
          </a:blip>
          <a:srcRect b="6377" l="0" r="0" t="6377"/>
          <a:stretch/>
        </p:blipFill>
        <p:spPr>
          <a:xfrm>
            <a:off x="1135237" y="7282201"/>
            <a:ext cx="1643265" cy="1434435"/>
          </a:xfrm>
          <a:prstGeom prst="rect">
            <a:avLst/>
          </a:prstGeom>
          <a:noFill/>
          <a:ln>
            <a:noFill/>
          </a:ln>
        </p:spPr>
      </p:pic>
      <p:pic>
        <p:nvPicPr>
          <p:cNvPr id="585" name="Google Shape;585;p26"/>
          <p:cNvPicPr preferRelativeResize="0"/>
          <p:nvPr/>
        </p:nvPicPr>
        <p:blipFill rotWithShape="1">
          <a:blip r:embed="rId12">
            <a:alphaModFix/>
          </a:blip>
          <a:srcRect b="9256" l="0" r="0" t="9256"/>
          <a:stretch/>
        </p:blipFill>
        <p:spPr>
          <a:xfrm>
            <a:off x="2859488" y="7376894"/>
            <a:ext cx="1643240" cy="1339730"/>
          </a:xfrm>
          <a:prstGeom prst="rect">
            <a:avLst/>
          </a:prstGeom>
          <a:noFill/>
          <a:ln>
            <a:noFill/>
          </a:ln>
        </p:spPr>
      </p:pic>
      <p:pic>
        <p:nvPicPr>
          <p:cNvPr id="586" name="Google Shape;586;p26"/>
          <p:cNvPicPr preferRelativeResize="0"/>
          <p:nvPr/>
        </p:nvPicPr>
        <p:blipFill rotWithShape="1">
          <a:blip r:embed="rId13">
            <a:alphaModFix/>
          </a:blip>
          <a:srcRect b="14844" l="0" r="0" t="14837"/>
          <a:stretch/>
        </p:blipFill>
        <p:spPr>
          <a:xfrm>
            <a:off x="4385961" y="7282200"/>
            <a:ext cx="2038810" cy="143444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0" name="Shape 590"/>
        <p:cNvGrpSpPr/>
        <p:nvPr/>
      </p:nvGrpSpPr>
      <p:grpSpPr>
        <a:xfrm>
          <a:off x="0" y="0"/>
          <a:ext cx="0" cy="0"/>
          <a:chOff x="0" y="0"/>
          <a:chExt cx="0" cy="0"/>
        </a:xfrm>
      </p:grpSpPr>
      <p:sp>
        <p:nvSpPr>
          <p:cNvPr id="591" name="Google Shape;591;p27"/>
          <p:cNvSpPr txBox="1"/>
          <p:nvPr/>
        </p:nvSpPr>
        <p:spPr>
          <a:xfrm>
            <a:off x="1107842" y="2878999"/>
            <a:ext cx="5376900" cy="1002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300">
                <a:solidFill>
                  <a:srgbClr val="FFFFFF"/>
                </a:solidFill>
              </a:rPr>
              <a:t>You can easily</a:t>
            </a:r>
            <a:r>
              <a:rPr lang="en" sz="1300">
                <a:solidFill>
                  <a:srgbClr val="435D74"/>
                </a:solidFill>
              </a:rPr>
              <a:t> </a:t>
            </a:r>
            <a:r>
              <a:rPr lang="en" sz="1300">
                <a:solidFill>
                  <a:srgbClr val="869FB2"/>
                </a:solidFill>
              </a:rPr>
              <a:t>resize</a:t>
            </a:r>
            <a:r>
              <a:rPr lang="en" sz="1300">
                <a:solidFill>
                  <a:srgbClr val="435D74"/>
                </a:solidFill>
              </a:rPr>
              <a:t> </a:t>
            </a:r>
            <a:r>
              <a:rPr lang="en" sz="1300">
                <a:solidFill>
                  <a:srgbClr val="FFFFFF"/>
                </a:solidFill>
              </a:rPr>
              <a:t>these resources without losing quality. To</a:t>
            </a:r>
            <a:r>
              <a:rPr lang="en" sz="1300">
                <a:solidFill>
                  <a:srgbClr val="435D74"/>
                </a:solidFill>
              </a:rPr>
              <a:t> </a:t>
            </a:r>
            <a:r>
              <a:rPr lang="en" sz="1300">
                <a:solidFill>
                  <a:srgbClr val="869FB2"/>
                </a:solidFill>
              </a:rPr>
              <a:t>change the color</a:t>
            </a:r>
            <a:r>
              <a:rPr lang="en" sz="1300">
                <a:solidFill>
                  <a:srgbClr val="FFFFFF"/>
                </a:solidFill>
              </a:rPr>
              <a:t>, just ungroup the resource and click on the object you want to change. Then, click on the paint bucket and select the color you want. Group the resource again when you’re done. You can also look for more </a:t>
            </a:r>
            <a:r>
              <a:rPr lang="en" sz="1300">
                <a:solidFill>
                  <a:srgbClr val="869FB2"/>
                </a:solidFill>
                <a:uFill>
                  <a:noFill/>
                </a:uFill>
                <a:hlinkClick r:id="rId3">
                  <a:extLst>
                    <a:ext uri="{A12FA001-AC4F-418D-AE19-62706E023703}">
                      <ahyp:hlinkClr val="tx"/>
                    </a:ext>
                  </a:extLst>
                </a:hlinkClick>
              </a:rPr>
              <a:t>infographics</a:t>
            </a:r>
            <a:r>
              <a:rPr lang="en" sz="1300">
                <a:solidFill>
                  <a:srgbClr val="FFFFFF"/>
                </a:solidFill>
              </a:rPr>
              <a:t> on Slidesgo.</a:t>
            </a:r>
            <a:endParaRPr sz="1300">
              <a:solidFill>
                <a:srgbClr val="FFFFFF"/>
              </a:solidFill>
            </a:endParaRPr>
          </a:p>
        </p:txBody>
      </p:sp>
      <p:sp>
        <p:nvSpPr>
          <p:cNvPr id="592" name="Google Shape;592;p27"/>
          <p:cNvSpPr txBox="1"/>
          <p:nvPr>
            <p:ph idx="4294967295" type="title"/>
          </p:nvPr>
        </p:nvSpPr>
        <p:spPr>
          <a:xfrm>
            <a:off x="883075" y="1928251"/>
            <a:ext cx="5826600" cy="100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grpSp>
        <p:nvGrpSpPr>
          <p:cNvPr id="593" name="Google Shape;593;p27"/>
          <p:cNvGrpSpPr/>
          <p:nvPr/>
        </p:nvGrpSpPr>
        <p:grpSpPr>
          <a:xfrm>
            <a:off x="5263318" y="4602114"/>
            <a:ext cx="1106166" cy="154328"/>
            <a:chOff x="4411970" y="2962952"/>
            <a:chExt cx="706544" cy="104212"/>
          </a:xfrm>
        </p:grpSpPr>
        <p:sp>
          <p:nvSpPr>
            <p:cNvPr id="594" name="Google Shape;594;p2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27"/>
          <p:cNvGrpSpPr/>
          <p:nvPr/>
        </p:nvGrpSpPr>
        <p:grpSpPr>
          <a:xfrm>
            <a:off x="2404982" y="5439630"/>
            <a:ext cx="1100162" cy="331506"/>
            <a:chOff x="4411970" y="2726085"/>
            <a:chExt cx="643107" cy="193659"/>
          </a:xfrm>
        </p:grpSpPr>
        <p:sp>
          <p:nvSpPr>
            <p:cNvPr id="599" name="Google Shape;599;p2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 name="Google Shape;602;p27"/>
          <p:cNvGrpSpPr/>
          <p:nvPr/>
        </p:nvGrpSpPr>
        <p:grpSpPr>
          <a:xfrm>
            <a:off x="3912276" y="4550845"/>
            <a:ext cx="929827" cy="289569"/>
            <a:chOff x="4411970" y="4340222"/>
            <a:chExt cx="779467" cy="242683"/>
          </a:xfrm>
        </p:grpSpPr>
        <p:sp>
          <p:nvSpPr>
            <p:cNvPr id="603" name="Google Shape;603;p2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27"/>
          <p:cNvGrpSpPr/>
          <p:nvPr/>
        </p:nvGrpSpPr>
        <p:grpSpPr>
          <a:xfrm>
            <a:off x="2404911" y="5040322"/>
            <a:ext cx="1105880" cy="247890"/>
            <a:chOff x="4411970" y="2468674"/>
            <a:chExt cx="747317" cy="167425"/>
          </a:xfrm>
        </p:grpSpPr>
        <p:sp>
          <p:nvSpPr>
            <p:cNvPr id="607" name="Google Shape;607;p2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 name="Google Shape;609;p27"/>
          <p:cNvSpPr/>
          <p:nvPr/>
        </p:nvSpPr>
        <p:spPr>
          <a:xfrm>
            <a:off x="1191965" y="5509342"/>
            <a:ext cx="928816" cy="221229"/>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 name="Google Shape;610;p27"/>
          <p:cNvGrpSpPr/>
          <p:nvPr/>
        </p:nvGrpSpPr>
        <p:grpSpPr>
          <a:xfrm>
            <a:off x="1193185" y="4596206"/>
            <a:ext cx="2428914" cy="239348"/>
            <a:chOff x="6336019" y="3733725"/>
            <a:chExt cx="2566206" cy="351310"/>
          </a:xfrm>
        </p:grpSpPr>
        <p:sp>
          <p:nvSpPr>
            <p:cNvPr id="611" name="Google Shape;611;p27"/>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7"/>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7"/>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7"/>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27"/>
          <p:cNvGrpSpPr/>
          <p:nvPr/>
        </p:nvGrpSpPr>
        <p:grpSpPr>
          <a:xfrm>
            <a:off x="5262973" y="5252734"/>
            <a:ext cx="1084566" cy="175615"/>
            <a:chOff x="4404545" y="3301592"/>
            <a:chExt cx="782403" cy="129272"/>
          </a:xfrm>
        </p:grpSpPr>
        <p:sp>
          <p:nvSpPr>
            <p:cNvPr id="616" name="Google Shape;616;p2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7"/>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27"/>
          <p:cNvGrpSpPr/>
          <p:nvPr/>
        </p:nvGrpSpPr>
        <p:grpSpPr>
          <a:xfrm>
            <a:off x="5263097" y="4960801"/>
            <a:ext cx="1102585" cy="159483"/>
            <a:chOff x="4411970" y="3131459"/>
            <a:chExt cx="710520" cy="117397"/>
          </a:xfrm>
        </p:grpSpPr>
        <p:sp>
          <p:nvSpPr>
            <p:cNvPr id="619" name="Google Shape;619;p2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21" name="Google Shape;621;p27"/>
          <p:cNvSpPr/>
          <p:nvPr/>
        </p:nvSpPr>
        <p:spPr>
          <a:xfrm>
            <a:off x="5264051" y="5573415"/>
            <a:ext cx="1100400" cy="1755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 name="Google Shape;622;p27"/>
          <p:cNvGrpSpPr/>
          <p:nvPr/>
        </p:nvGrpSpPr>
        <p:grpSpPr>
          <a:xfrm>
            <a:off x="3902597" y="4924780"/>
            <a:ext cx="943943" cy="526188"/>
            <a:chOff x="4411970" y="1801825"/>
            <a:chExt cx="734586" cy="409262"/>
          </a:xfrm>
        </p:grpSpPr>
        <p:sp>
          <p:nvSpPr>
            <p:cNvPr id="623" name="Google Shape;623;p2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27"/>
          <p:cNvGrpSpPr/>
          <p:nvPr/>
        </p:nvGrpSpPr>
        <p:grpSpPr>
          <a:xfrm>
            <a:off x="3910919" y="5509631"/>
            <a:ext cx="927149" cy="230250"/>
            <a:chOff x="2013045" y="4813233"/>
            <a:chExt cx="921986" cy="228854"/>
          </a:xfrm>
        </p:grpSpPr>
        <p:sp>
          <p:nvSpPr>
            <p:cNvPr id="626" name="Google Shape;626;p27"/>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7"/>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27"/>
          <p:cNvGrpSpPr/>
          <p:nvPr/>
        </p:nvGrpSpPr>
        <p:grpSpPr>
          <a:xfrm>
            <a:off x="1202381" y="4964725"/>
            <a:ext cx="907958" cy="309475"/>
            <a:chOff x="1046767" y="4756633"/>
            <a:chExt cx="859646" cy="292841"/>
          </a:xfrm>
        </p:grpSpPr>
        <p:sp>
          <p:nvSpPr>
            <p:cNvPr id="629" name="Google Shape;629;p27"/>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7"/>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7"/>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27"/>
          <p:cNvGrpSpPr/>
          <p:nvPr/>
        </p:nvGrpSpPr>
        <p:grpSpPr>
          <a:xfrm>
            <a:off x="3944852" y="7952168"/>
            <a:ext cx="543455" cy="632014"/>
            <a:chOff x="4727025" y="1332775"/>
            <a:chExt cx="59900" cy="69625"/>
          </a:xfrm>
        </p:grpSpPr>
        <p:sp>
          <p:nvSpPr>
            <p:cNvPr id="633" name="Google Shape;633;p2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27"/>
          <p:cNvGrpSpPr/>
          <p:nvPr/>
        </p:nvGrpSpPr>
        <p:grpSpPr>
          <a:xfrm>
            <a:off x="4835248" y="7067820"/>
            <a:ext cx="636677" cy="638595"/>
            <a:chOff x="4820425" y="1329900"/>
            <a:chExt cx="70175" cy="70350"/>
          </a:xfrm>
        </p:grpSpPr>
        <p:sp>
          <p:nvSpPr>
            <p:cNvPr id="636" name="Google Shape;636;p2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27"/>
          <p:cNvGrpSpPr/>
          <p:nvPr/>
        </p:nvGrpSpPr>
        <p:grpSpPr>
          <a:xfrm>
            <a:off x="5742482" y="7072985"/>
            <a:ext cx="667524" cy="612044"/>
            <a:chOff x="4903200" y="1331525"/>
            <a:chExt cx="73575" cy="67425"/>
          </a:xfrm>
        </p:grpSpPr>
        <p:sp>
          <p:nvSpPr>
            <p:cNvPr id="641" name="Google Shape;641;p2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27"/>
          <p:cNvGrpSpPr/>
          <p:nvPr/>
        </p:nvGrpSpPr>
        <p:grpSpPr>
          <a:xfrm>
            <a:off x="4777550" y="7944112"/>
            <a:ext cx="669112" cy="648126"/>
            <a:chOff x="4815575" y="1416800"/>
            <a:chExt cx="73750" cy="71400"/>
          </a:xfrm>
        </p:grpSpPr>
        <p:sp>
          <p:nvSpPr>
            <p:cNvPr id="644" name="Google Shape;644;p2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27"/>
          <p:cNvGrpSpPr/>
          <p:nvPr/>
        </p:nvGrpSpPr>
        <p:grpSpPr>
          <a:xfrm>
            <a:off x="5735904" y="7978720"/>
            <a:ext cx="675916" cy="578911"/>
            <a:chOff x="4902475" y="1418875"/>
            <a:chExt cx="74500" cy="63775"/>
          </a:xfrm>
        </p:grpSpPr>
        <p:sp>
          <p:nvSpPr>
            <p:cNvPr id="648" name="Google Shape;648;p2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27"/>
          <p:cNvGrpSpPr/>
          <p:nvPr/>
        </p:nvGrpSpPr>
        <p:grpSpPr>
          <a:xfrm>
            <a:off x="4865117" y="8800826"/>
            <a:ext cx="646203" cy="650169"/>
            <a:chOff x="4818100" y="1507675"/>
            <a:chExt cx="71225" cy="71625"/>
          </a:xfrm>
        </p:grpSpPr>
        <p:sp>
          <p:nvSpPr>
            <p:cNvPr id="651" name="Google Shape;651;p2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 name="Google Shape;655;p27"/>
          <p:cNvGrpSpPr/>
          <p:nvPr/>
        </p:nvGrpSpPr>
        <p:grpSpPr>
          <a:xfrm>
            <a:off x="3881375" y="8804793"/>
            <a:ext cx="719919" cy="674678"/>
            <a:chOff x="4721450" y="1509475"/>
            <a:chExt cx="79350" cy="74325"/>
          </a:xfrm>
        </p:grpSpPr>
        <p:sp>
          <p:nvSpPr>
            <p:cNvPr id="656" name="Google Shape;656;p2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27"/>
          <p:cNvGrpSpPr/>
          <p:nvPr/>
        </p:nvGrpSpPr>
        <p:grpSpPr>
          <a:xfrm>
            <a:off x="5775144" y="8787101"/>
            <a:ext cx="638264" cy="645176"/>
            <a:chOff x="4906800" y="1507500"/>
            <a:chExt cx="70350" cy="71075"/>
          </a:xfrm>
        </p:grpSpPr>
        <p:sp>
          <p:nvSpPr>
            <p:cNvPr id="661" name="Google Shape;661;p2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 name="Google Shape;666;p27"/>
          <p:cNvGrpSpPr/>
          <p:nvPr/>
        </p:nvGrpSpPr>
        <p:grpSpPr>
          <a:xfrm>
            <a:off x="3050062" y="7098314"/>
            <a:ext cx="593445" cy="593769"/>
            <a:chOff x="3736598" y="2170606"/>
            <a:chExt cx="404889" cy="404889"/>
          </a:xfrm>
        </p:grpSpPr>
        <p:sp>
          <p:nvSpPr>
            <p:cNvPr id="667" name="Google Shape;667;p2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27"/>
          <p:cNvGrpSpPr/>
          <p:nvPr/>
        </p:nvGrpSpPr>
        <p:grpSpPr>
          <a:xfrm>
            <a:off x="2106939" y="7098425"/>
            <a:ext cx="672566" cy="593547"/>
            <a:chOff x="3161917" y="2170682"/>
            <a:chExt cx="458870" cy="404737"/>
          </a:xfrm>
        </p:grpSpPr>
        <p:sp>
          <p:nvSpPr>
            <p:cNvPr id="672" name="Google Shape;672;p2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27"/>
          <p:cNvGrpSpPr/>
          <p:nvPr/>
        </p:nvGrpSpPr>
        <p:grpSpPr>
          <a:xfrm>
            <a:off x="2132139" y="7971239"/>
            <a:ext cx="619810" cy="593803"/>
            <a:chOff x="3179914" y="2889488"/>
            <a:chExt cx="422876" cy="404911"/>
          </a:xfrm>
        </p:grpSpPr>
        <p:sp>
          <p:nvSpPr>
            <p:cNvPr id="676" name="Google Shape;676;p2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27"/>
          <p:cNvGrpSpPr/>
          <p:nvPr/>
        </p:nvGrpSpPr>
        <p:grpSpPr>
          <a:xfrm>
            <a:off x="3041192" y="7971191"/>
            <a:ext cx="614352" cy="593899"/>
            <a:chOff x="3729467" y="2889422"/>
            <a:chExt cx="419153" cy="404977"/>
          </a:xfrm>
        </p:grpSpPr>
        <p:sp>
          <p:nvSpPr>
            <p:cNvPr id="683" name="Google Shape;683;p2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27"/>
          <p:cNvGrpSpPr/>
          <p:nvPr/>
        </p:nvGrpSpPr>
        <p:grpSpPr>
          <a:xfrm>
            <a:off x="1238818" y="7096361"/>
            <a:ext cx="597581" cy="597904"/>
            <a:chOff x="5681300" y="2527788"/>
            <a:chExt cx="805800" cy="805800"/>
          </a:xfrm>
        </p:grpSpPr>
        <p:sp>
          <p:nvSpPr>
            <p:cNvPr id="691" name="Google Shape;691;p27"/>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27"/>
          <p:cNvGrpSpPr/>
          <p:nvPr/>
        </p:nvGrpSpPr>
        <p:grpSpPr>
          <a:xfrm>
            <a:off x="1232098" y="7962637"/>
            <a:ext cx="610764" cy="611107"/>
            <a:chOff x="4049800" y="640400"/>
            <a:chExt cx="858900" cy="858900"/>
          </a:xfrm>
        </p:grpSpPr>
        <p:sp>
          <p:nvSpPr>
            <p:cNvPr id="694" name="Google Shape;694;p27"/>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7"/>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27"/>
          <p:cNvGrpSpPr/>
          <p:nvPr/>
        </p:nvGrpSpPr>
        <p:grpSpPr>
          <a:xfrm>
            <a:off x="1146824" y="8739522"/>
            <a:ext cx="781552" cy="781936"/>
            <a:chOff x="5080188" y="927900"/>
            <a:chExt cx="961200" cy="961200"/>
          </a:xfrm>
        </p:grpSpPr>
        <p:sp>
          <p:nvSpPr>
            <p:cNvPr id="697" name="Google Shape;697;p27"/>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7"/>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7"/>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7"/>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27"/>
          <p:cNvGrpSpPr/>
          <p:nvPr/>
        </p:nvGrpSpPr>
        <p:grpSpPr>
          <a:xfrm>
            <a:off x="3038212" y="8850345"/>
            <a:ext cx="579375" cy="577785"/>
            <a:chOff x="6039282" y="1042577"/>
            <a:chExt cx="734315" cy="731929"/>
          </a:xfrm>
        </p:grpSpPr>
        <p:sp>
          <p:nvSpPr>
            <p:cNvPr id="706" name="Google Shape;706;p2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 name="Google Shape;727;p27"/>
          <p:cNvGrpSpPr/>
          <p:nvPr/>
        </p:nvGrpSpPr>
        <p:grpSpPr>
          <a:xfrm>
            <a:off x="3914098" y="7050062"/>
            <a:ext cx="650578" cy="690304"/>
            <a:chOff x="1825800" y="1651625"/>
            <a:chExt cx="539989" cy="571775"/>
          </a:xfrm>
        </p:grpSpPr>
        <p:sp>
          <p:nvSpPr>
            <p:cNvPr id="728" name="Google Shape;728;p2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27"/>
          <p:cNvGrpSpPr/>
          <p:nvPr/>
        </p:nvGrpSpPr>
        <p:grpSpPr>
          <a:xfrm>
            <a:off x="2192097" y="8834807"/>
            <a:ext cx="582245" cy="582348"/>
            <a:chOff x="1897577" y="2802432"/>
            <a:chExt cx="492176" cy="492014"/>
          </a:xfrm>
        </p:grpSpPr>
        <p:sp>
          <p:nvSpPr>
            <p:cNvPr id="733" name="Google Shape;733;p2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7"/>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7"/>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 name="Google Shape;745;p27"/>
          <p:cNvSpPr/>
          <p:nvPr/>
        </p:nvSpPr>
        <p:spPr>
          <a:xfrm>
            <a:off x="1769875" y="6052834"/>
            <a:ext cx="219446" cy="111319"/>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7"/>
          <p:cNvSpPr/>
          <p:nvPr/>
        </p:nvSpPr>
        <p:spPr>
          <a:xfrm>
            <a:off x="1238122" y="6011161"/>
            <a:ext cx="203302" cy="152991"/>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7"/>
          <p:cNvSpPr/>
          <p:nvPr/>
        </p:nvSpPr>
        <p:spPr>
          <a:xfrm>
            <a:off x="2317771" y="6025869"/>
            <a:ext cx="198618" cy="1382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7"/>
          <p:cNvSpPr/>
          <p:nvPr/>
        </p:nvSpPr>
        <p:spPr>
          <a:xfrm>
            <a:off x="2844839" y="6011161"/>
            <a:ext cx="193934" cy="152991"/>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 name="Google Shape;749;p27"/>
          <p:cNvGrpSpPr/>
          <p:nvPr/>
        </p:nvGrpSpPr>
        <p:grpSpPr>
          <a:xfrm>
            <a:off x="1241227" y="6305890"/>
            <a:ext cx="197033" cy="167555"/>
            <a:chOff x="4660325" y="1866850"/>
            <a:chExt cx="68350" cy="58100"/>
          </a:xfrm>
        </p:grpSpPr>
        <p:sp>
          <p:nvSpPr>
            <p:cNvPr id="750" name="Google Shape;750;p2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27"/>
          <p:cNvGrpSpPr/>
          <p:nvPr/>
        </p:nvGrpSpPr>
        <p:grpSpPr>
          <a:xfrm>
            <a:off x="1722437" y="6366812"/>
            <a:ext cx="192348" cy="106632"/>
            <a:chOff x="4791775" y="1877500"/>
            <a:chExt cx="66725" cy="36975"/>
          </a:xfrm>
        </p:grpSpPr>
        <p:sp>
          <p:nvSpPr>
            <p:cNvPr id="753" name="Google Shape;753;p2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27"/>
          <p:cNvGrpSpPr/>
          <p:nvPr/>
        </p:nvGrpSpPr>
        <p:grpSpPr>
          <a:xfrm>
            <a:off x="2198963" y="6366812"/>
            <a:ext cx="171593" cy="106632"/>
            <a:chOff x="4923925" y="1877500"/>
            <a:chExt cx="59525" cy="36975"/>
          </a:xfrm>
        </p:grpSpPr>
        <p:sp>
          <p:nvSpPr>
            <p:cNvPr id="756" name="Google Shape;756;p2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27"/>
          <p:cNvGrpSpPr/>
          <p:nvPr/>
        </p:nvGrpSpPr>
        <p:grpSpPr>
          <a:xfrm>
            <a:off x="2654734" y="6324635"/>
            <a:ext cx="167413" cy="148809"/>
            <a:chOff x="5058450" y="1870100"/>
            <a:chExt cx="58075" cy="51600"/>
          </a:xfrm>
        </p:grpSpPr>
        <p:sp>
          <p:nvSpPr>
            <p:cNvPr id="759" name="Google Shape;759;p2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27"/>
          <p:cNvGrpSpPr/>
          <p:nvPr/>
        </p:nvGrpSpPr>
        <p:grpSpPr>
          <a:xfrm>
            <a:off x="3367227" y="6036590"/>
            <a:ext cx="119632" cy="127468"/>
            <a:chOff x="4811425" y="2065025"/>
            <a:chExt cx="41500" cy="44200"/>
          </a:xfrm>
        </p:grpSpPr>
        <p:sp>
          <p:nvSpPr>
            <p:cNvPr id="762" name="Google Shape;762;p2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27"/>
          <p:cNvGrpSpPr/>
          <p:nvPr/>
        </p:nvGrpSpPr>
        <p:grpSpPr>
          <a:xfrm>
            <a:off x="3815310" y="6037095"/>
            <a:ext cx="143054" cy="126964"/>
            <a:chOff x="4929875" y="2065025"/>
            <a:chExt cx="49625" cy="44025"/>
          </a:xfrm>
        </p:grpSpPr>
        <p:sp>
          <p:nvSpPr>
            <p:cNvPr id="765" name="Google Shape;765;p2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27"/>
          <p:cNvGrpSpPr/>
          <p:nvPr/>
        </p:nvGrpSpPr>
        <p:grpSpPr>
          <a:xfrm>
            <a:off x="4286814" y="6044233"/>
            <a:ext cx="83094" cy="119826"/>
            <a:chOff x="5083925" y="2066350"/>
            <a:chExt cx="28825" cy="41550"/>
          </a:xfrm>
        </p:grpSpPr>
        <p:sp>
          <p:nvSpPr>
            <p:cNvPr id="768" name="Google Shape;768;p2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27"/>
          <p:cNvGrpSpPr/>
          <p:nvPr/>
        </p:nvGrpSpPr>
        <p:grpSpPr>
          <a:xfrm>
            <a:off x="2991811" y="6081291"/>
            <a:ext cx="214257" cy="82768"/>
            <a:chOff x="4659775" y="2072775"/>
            <a:chExt cx="74325" cy="28700"/>
          </a:xfrm>
        </p:grpSpPr>
        <p:sp>
          <p:nvSpPr>
            <p:cNvPr id="771" name="Google Shape;771;p2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27"/>
          <p:cNvGrpSpPr/>
          <p:nvPr/>
        </p:nvGrpSpPr>
        <p:grpSpPr>
          <a:xfrm>
            <a:off x="2544024" y="6688361"/>
            <a:ext cx="198114" cy="105623"/>
            <a:chOff x="4662475" y="1976500"/>
            <a:chExt cx="68725" cy="36625"/>
          </a:xfrm>
        </p:grpSpPr>
        <p:sp>
          <p:nvSpPr>
            <p:cNvPr id="775" name="Google Shape;775;p2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27"/>
          <p:cNvGrpSpPr/>
          <p:nvPr/>
        </p:nvGrpSpPr>
        <p:grpSpPr>
          <a:xfrm>
            <a:off x="2080775" y="6696508"/>
            <a:ext cx="197537" cy="97476"/>
            <a:chOff x="4920150" y="1977875"/>
            <a:chExt cx="68525" cy="33800"/>
          </a:xfrm>
        </p:grpSpPr>
        <p:sp>
          <p:nvSpPr>
            <p:cNvPr id="779" name="Google Shape;779;p2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27"/>
          <p:cNvGrpSpPr/>
          <p:nvPr/>
        </p:nvGrpSpPr>
        <p:grpSpPr>
          <a:xfrm>
            <a:off x="3106324" y="6322026"/>
            <a:ext cx="148171" cy="151405"/>
            <a:chOff x="4676550" y="2160575"/>
            <a:chExt cx="51400" cy="52500"/>
          </a:xfrm>
        </p:grpSpPr>
        <p:sp>
          <p:nvSpPr>
            <p:cNvPr id="783" name="Google Shape;783;p2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27"/>
          <p:cNvGrpSpPr/>
          <p:nvPr/>
        </p:nvGrpSpPr>
        <p:grpSpPr>
          <a:xfrm>
            <a:off x="3538672" y="6338681"/>
            <a:ext cx="172097" cy="134750"/>
            <a:chOff x="4768325" y="2163475"/>
            <a:chExt cx="59700" cy="46725"/>
          </a:xfrm>
        </p:grpSpPr>
        <p:sp>
          <p:nvSpPr>
            <p:cNvPr id="787" name="Google Shape;787;p2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 name="Google Shape;789;p27"/>
          <p:cNvSpPr/>
          <p:nvPr/>
        </p:nvSpPr>
        <p:spPr>
          <a:xfrm>
            <a:off x="3994944" y="6318664"/>
            <a:ext cx="101976" cy="15486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7"/>
          <p:cNvSpPr/>
          <p:nvPr/>
        </p:nvSpPr>
        <p:spPr>
          <a:xfrm>
            <a:off x="6236528" y="6601067"/>
            <a:ext cx="175268" cy="193005"/>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7"/>
          <p:cNvSpPr/>
          <p:nvPr/>
        </p:nvSpPr>
        <p:spPr>
          <a:xfrm>
            <a:off x="3007846" y="6600562"/>
            <a:ext cx="140964" cy="193510"/>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7"/>
          <p:cNvSpPr/>
          <p:nvPr/>
        </p:nvSpPr>
        <p:spPr>
          <a:xfrm>
            <a:off x="4727423" y="6638558"/>
            <a:ext cx="216779" cy="155514"/>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7"/>
          <p:cNvSpPr/>
          <p:nvPr/>
        </p:nvSpPr>
        <p:spPr>
          <a:xfrm>
            <a:off x="4698355" y="6030916"/>
            <a:ext cx="175773" cy="133236"/>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7"/>
          <p:cNvSpPr/>
          <p:nvPr/>
        </p:nvSpPr>
        <p:spPr>
          <a:xfrm>
            <a:off x="5735809" y="5988090"/>
            <a:ext cx="118839" cy="176062"/>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 name="Google Shape;795;p27"/>
          <p:cNvGrpSpPr/>
          <p:nvPr/>
        </p:nvGrpSpPr>
        <p:grpSpPr>
          <a:xfrm>
            <a:off x="3414526" y="6667440"/>
            <a:ext cx="133469" cy="126531"/>
            <a:chOff x="4768575" y="2253950"/>
            <a:chExt cx="46300" cy="43875"/>
          </a:xfrm>
        </p:grpSpPr>
        <p:sp>
          <p:nvSpPr>
            <p:cNvPr id="796" name="Google Shape;796;p2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27"/>
          <p:cNvGrpSpPr/>
          <p:nvPr/>
        </p:nvGrpSpPr>
        <p:grpSpPr>
          <a:xfrm>
            <a:off x="5708342" y="6300240"/>
            <a:ext cx="139883" cy="173178"/>
            <a:chOff x="4960900" y="2433225"/>
            <a:chExt cx="48525" cy="60050"/>
          </a:xfrm>
        </p:grpSpPr>
        <p:sp>
          <p:nvSpPr>
            <p:cNvPr id="799" name="Google Shape;799;p2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27"/>
          <p:cNvGrpSpPr/>
          <p:nvPr/>
        </p:nvGrpSpPr>
        <p:grpSpPr>
          <a:xfrm>
            <a:off x="5209918" y="6623663"/>
            <a:ext cx="161431" cy="170294"/>
            <a:chOff x="4854075" y="2527625"/>
            <a:chExt cx="56000" cy="59050"/>
          </a:xfrm>
        </p:grpSpPr>
        <p:sp>
          <p:nvSpPr>
            <p:cNvPr id="802" name="Google Shape;802;p2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 name="Google Shape;804;p27"/>
          <p:cNvSpPr/>
          <p:nvPr/>
        </p:nvSpPr>
        <p:spPr>
          <a:xfrm>
            <a:off x="5298836" y="6316429"/>
            <a:ext cx="125325" cy="157100"/>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7"/>
          <p:cNvSpPr/>
          <p:nvPr/>
        </p:nvSpPr>
        <p:spPr>
          <a:xfrm>
            <a:off x="4381097" y="6316429"/>
            <a:ext cx="189249" cy="157100"/>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7"/>
          <p:cNvSpPr/>
          <p:nvPr/>
        </p:nvSpPr>
        <p:spPr>
          <a:xfrm>
            <a:off x="4854524" y="6316429"/>
            <a:ext cx="160134" cy="157100"/>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 name="Google Shape;807;p27"/>
          <p:cNvGrpSpPr/>
          <p:nvPr/>
        </p:nvGrpSpPr>
        <p:grpSpPr>
          <a:xfrm>
            <a:off x="6265359" y="5973636"/>
            <a:ext cx="117542" cy="190409"/>
            <a:chOff x="5059700" y="2334775"/>
            <a:chExt cx="40775" cy="66025"/>
          </a:xfrm>
        </p:grpSpPr>
        <p:sp>
          <p:nvSpPr>
            <p:cNvPr id="808" name="Google Shape;808;p2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27"/>
          <p:cNvGrpSpPr/>
          <p:nvPr/>
        </p:nvGrpSpPr>
        <p:grpSpPr>
          <a:xfrm>
            <a:off x="6214659" y="6283513"/>
            <a:ext cx="218941" cy="189905"/>
            <a:chOff x="5037700" y="2430325"/>
            <a:chExt cx="75950" cy="65850"/>
          </a:xfrm>
        </p:grpSpPr>
        <p:sp>
          <p:nvSpPr>
            <p:cNvPr id="818" name="Google Shape;818;p2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27"/>
          <p:cNvGrpSpPr/>
          <p:nvPr/>
        </p:nvGrpSpPr>
        <p:grpSpPr>
          <a:xfrm>
            <a:off x="5202666" y="6048613"/>
            <a:ext cx="204782" cy="115611"/>
            <a:chOff x="4756975" y="2341800"/>
            <a:chExt cx="91975" cy="51925"/>
          </a:xfrm>
        </p:grpSpPr>
        <p:sp>
          <p:nvSpPr>
            <p:cNvPr id="821" name="Google Shape;821;p2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27"/>
          <p:cNvGrpSpPr/>
          <p:nvPr/>
        </p:nvGrpSpPr>
        <p:grpSpPr>
          <a:xfrm>
            <a:off x="5637097" y="6585725"/>
            <a:ext cx="251503" cy="208131"/>
            <a:chOff x="4943575" y="2516350"/>
            <a:chExt cx="98675" cy="81700"/>
          </a:xfrm>
        </p:grpSpPr>
        <p:sp>
          <p:nvSpPr>
            <p:cNvPr id="842" name="Google Shape;842;p2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 name="Google Shape;920;p27"/>
          <p:cNvSpPr/>
          <p:nvPr/>
        </p:nvSpPr>
        <p:spPr>
          <a:xfrm>
            <a:off x="3813703" y="6587649"/>
            <a:ext cx="206602" cy="206602"/>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7"/>
          <p:cNvSpPr/>
          <p:nvPr/>
        </p:nvSpPr>
        <p:spPr>
          <a:xfrm>
            <a:off x="4285960" y="6655816"/>
            <a:ext cx="175800" cy="1383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7"/>
          <p:cNvSpPr/>
          <p:nvPr/>
        </p:nvSpPr>
        <p:spPr>
          <a:xfrm>
            <a:off x="1269824" y="6654096"/>
            <a:ext cx="139800" cy="1398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7"/>
          <p:cNvSpPr/>
          <p:nvPr/>
        </p:nvSpPr>
        <p:spPr>
          <a:xfrm flipH="1">
            <a:off x="1675259" y="6654096"/>
            <a:ext cx="139800" cy="1398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 name="Shape 927"/>
        <p:cNvGrpSpPr/>
        <p:nvPr/>
      </p:nvGrpSpPr>
      <p:grpSpPr>
        <a:xfrm>
          <a:off x="0" y="0"/>
          <a:ext cx="0" cy="0"/>
          <a:chOff x="0" y="0"/>
          <a:chExt cx="0" cy="0"/>
        </a:xfrm>
      </p:grpSpPr>
      <p:grpSp>
        <p:nvGrpSpPr>
          <p:cNvPr id="928" name="Google Shape;928;p28"/>
          <p:cNvGrpSpPr/>
          <p:nvPr/>
        </p:nvGrpSpPr>
        <p:grpSpPr>
          <a:xfrm>
            <a:off x="4782311" y="6707459"/>
            <a:ext cx="230011" cy="707286"/>
            <a:chOff x="7564426" y="3224343"/>
            <a:chExt cx="119985" cy="368801"/>
          </a:xfrm>
        </p:grpSpPr>
        <p:sp>
          <p:nvSpPr>
            <p:cNvPr id="929" name="Google Shape;929;p2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28"/>
          <p:cNvGrpSpPr/>
          <p:nvPr/>
        </p:nvGrpSpPr>
        <p:grpSpPr>
          <a:xfrm>
            <a:off x="4119128" y="6694436"/>
            <a:ext cx="418153" cy="733321"/>
            <a:chOff x="8370831" y="3202002"/>
            <a:chExt cx="218129" cy="382376"/>
          </a:xfrm>
        </p:grpSpPr>
        <p:sp>
          <p:nvSpPr>
            <p:cNvPr id="932" name="Google Shape;932;p2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28"/>
          <p:cNvGrpSpPr/>
          <p:nvPr/>
        </p:nvGrpSpPr>
        <p:grpSpPr>
          <a:xfrm>
            <a:off x="5714827" y="7602506"/>
            <a:ext cx="682789" cy="589543"/>
            <a:chOff x="6742064" y="3750480"/>
            <a:chExt cx="399315" cy="344560"/>
          </a:xfrm>
        </p:grpSpPr>
        <p:sp>
          <p:nvSpPr>
            <p:cNvPr id="935" name="Google Shape;935;p2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28"/>
          <p:cNvGrpSpPr/>
          <p:nvPr/>
        </p:nvGrpSpPr>
        <p:grpSpPr>
          <a:xfrm>
            <a:off x="4698835" y="8377526"/>
            <a:ext cx="398197" cy="621789"/>
            <a:chOff x="7248525" y="3739696"/>
            <a:chExt cx="230531" cy="359790"/>
          </a:xfrm>
        </p:grpSpPr>
        <p:sp>
          <p:nvSpPr>
            <p:cNvPr id="938" name="Google Shape;938;p2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28"/>
          <p:cNvGrpSpPr/>
          <p:nvPr/>
        </p:nvGrpSpPr>
        <p:grpSpPr>
          <a:xfrm>
            <a:off x="5241576" y="7589644"/>
            <a:ext cx="359489" cy="615378"/>
            <a:chOff x="7601242" y="3729267"/>
            <a:chExt cx="222566" cy="380803"/>
          </a:xfrm>
        </p:grpSpPr>
        <p:sp>
          <p:nvSpPr>
            <p:cNvPr id="941" name="Google Shape;941;p2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 name="Google Shape;943;p28"/>
          <p:cNvSpPr/>
          <p:nvPr/>
        </p:nvSpPr>
        <p:spPr>
          <a:xfrm>
            <a:off x="5166146" y="6733796"/>
            <a:ext cx="509406" cy="654830"/>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 name="Google Shape;944;p28"/>
          <p:cNvGrpSpPr/>
          <p:nvPr/>
        </p:nvGrpSpPr>
        <p:grpSpPr>
          <a:xfrm>
            <a:off x="4113989" y="7592459"/>
            <a:ext cx="427081" cy="609399"/>
            <a:chOff x="8304647" y="3738687"/>
            <a:chExt cx="225076" cy="320956"/>
          </a:xfrm>
        </p:grpSpPr>
        <p:sp>
          <p:nvSpPr>
            <p:cNvPr id="945" name="Google Shape;945;p28"/>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28"/>
          <p:cNvGrpSpPr/>
          <p:nvPr/>
        </p:nvGrpSpPr>
        <p:grpSpPr>
          <a:xfrm>
            <a:off x="4715286" y="7592459"/>
            <a:ext cx="393869" cy="609399"/>
            <a:chOff x="8615101" y="3738687"/>
            <a:chExt cx="207573" cy="320956"/>
          </a:xfrm>
        </p:grpSpPr>
        <p:sp>
          <p:nvSpPr>
            <p:cNvPr id="949" name="Google Shape;949;p28"/>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 name="Google Shape;952;p28"/>
          <p:cNvSpPr/>
          <p:nvPr/>
        </p:nvSpPr>
        <p:spPr>
          <a:xfrm>
            <a:off x="5811742" y="6686692"/>
            <a:ext cx="490781" cy="637415"/>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 name="Google Shape;953;p28"/>
          <p:cNvGrpSpPr/>
          <p:nvPr/>
        </p:nvGrpSpPr>
        <p:grpSpPr>
          <a:xfrm>
            <a:off x="5214404" y="8481316"/>
            <a:ext cx="413923" cy="414143"/>
            <a:chOff x="8565775" y="671075"/>
            <a:chExt cx="441000" cy="441000"/>
          </a:xfrm>
        </p:grpSpPr>
        <p:sp>
          <p:nvSpPr>
            <p:cNvPr id="954" name="Google Shape;954;p28"/>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8"/>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 name="Google Shape;956;p28"/>
          <p:cNvSpPr/>
          <p:nvPr/>
        </p:nvSpPr>
        <p:spPr>
          <a:xfrm>
            <a:off x="5843426" y="8472276"/>
            <a:ext cx="427655" cy="43214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8"/>
          <p:cNvSpPr/>
          <p:nvPr/>
        </p:nvSpPr>
        <p:spPr>
          <a:xfrm flipH="1">
            <a:off x="4131725" y="8398211"/>
            <a:ext cx="393760" cy="57944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 name="Google Shape;958;p28"/>
          <p:cNvGrpSpPr/>
          <p:nvPr/>
        </p:nvGrpSpPr>
        <p:grpSpPr>
          <a:xfrm>
            <a:off x="1141380" y="6433527"/>
            <a:ext cx="1297300" cy="1143150"/>
            <a:chOff x="6000718" y="3070557"/>
            <a:chExt cx="587865" cy="517731"/>
          </a:xfrm>
        </p:grpSpPr>
        <p:sp>
          <p:nvSpPr>
            <p:cNvPr id="959" name="Google Shape;959;p28"/>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8"/>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8"/>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8"/>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8"/>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8"/>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8"/>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8"/>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8"/>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8"/>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28"/>
          <p:cNvGrpSpPr/>
          <p:nvPr/>
        </p:nvGrpSpPr>
        <p:grpSpPr>
          <a:xfrm>
            <a:off x="1174052" y="7854729"/>
            <a:ext cx="1230655" cy="1140183"/>
            <a:chOff x="6015523" y="3714217"/>
            <a:chExt cx="557665" cy="516387"/>
          </a:xfrm>
        </p:grpSpPr>
        <p:grpSp>
          <p:nvGrpSpPr>
            <p:cNvPr id="970" name="Google Shape;970;p28"/>
            <p:cNvGrpSpPr/>
            <p:nvPr/>
          </p:nvGrpSpPr>
          <p:grpSpPr>
            <a:xfrm>
              <a:off x="6036094" y="3716980"/>
              <a:ext cx="529822" cy="510480"/>
              <a:chOff x="3148311" y="-545634"/>
              <a:chExt cx="1006118" cy="969572"/>
            </a:xfrm>
          </p:grpSpPr>
          <p:sp>
            <p:nvSpPr>
              <p:cNvPr id="971" name="Google Shape;971;p28"/>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8"/>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8"/>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8"/>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8"/>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8"/>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8"/>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8"/>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8"/>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 name="Google Shape;981;p28"/>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28"/>
          <p:cNvGrpSpPr/>
          <p:nvPr/>
        </p:nvGrpSpPr>
        <p:grpSpPr>
          <a:xfrm>
            <a:off x="2561646" y="6440308"/>
            <a:ext cx="1271783" cy="1130212"/>
            <a:chOff x="6644304" y="3073628"/>
            <a:chExt cx="576302" cy="511871"/>
          </a:xfrm>
        </p:grpSpPr>
        <p:grpSp>
          <p:nvGrpSpPr>
            <p:cNvPr id="983" name="Google Shape;983;p28"/>
            <p:cNvGrpSpPr/>
            <p:nvPr/>
          </p:nvGrpSpPr>
          <p:grpSpPr>
            <a:xfrm>
              <a:off x="6712169" y="3073651"/>
              <a:ext cx="481611" cy="506713"/>
              <a:chOff x="1833536" y="-546641"/>
              <a:chExt cx="914567" cy="962419"/>
            </a:xfrm>
          </p:grpSpPr>
          <p:grpSp>
            <p:nvGrpSpPr>
              <p:cNvPr id="984" name="Google Shape;984;p28"/>
              <p:cNvGrpSpPr/>
              <p:nvPr/>
            </p:nvGrpSpPr>
            <p:grpSpPr>
              <a:xfrm>
                <a:off x="1833536" y="-524249"/>
                <a:ext cx="914567" cy="940027"/>
                <a:chOff x="1833536" y="-524249"/>
                <a:chExt cx="914567" cy="940027"/>
              </a:xfrm>
            </p:grpSpPr>
            <p:sp>
              <p:nvSpPr>
                <p:cNvPr id="985" name="Google Shape;985;p28"/>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8"/>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8"/>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8"/>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 name="Google Shape;990;p28"/>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 name="Google Shape;994;p2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28"/>
          <p:cNvGrpSpPr/>
          <p:nvPr/>
        </p:nvGrpSpPr>
        <p:grpSpPr>
          <a:xfrm>
            <a:off x="2578742" y="7854565"/>
            <a:ext cx="1237212" cy="1140425"/>
            <a:chOff x="6652051" y="3714143"/>
            <a:chExt cx="560636" cy="516497"/>
          </a:xfrm>
        </p:grpSpPr>
        <p:grpSp>
          <p:nvGrpSpPr>
            <p:cNvPr id="996" name="Google Shape;996;p28"/>
            <p:cNvGrpSpPr/>
            <p:nvPr/>
          </p:nvGrpSpPr>
          <p:grpSpPr>
            <a:xfrm>
              <a:off x="6669657" y="3716715"/>
              <a:ext cx="466768" cy="464314"/>
              <a:chOff x="3139766" y="765669"/>
              <a:chExt cx="886380" cy="881888"/>
            </a:xfrm>
          </p:grpSpPr>
          <p:grpSp>
            <p:nvGrpSpPr>
              <p:cNvPr id="997" name="Google Shape;997;p28"/>
              <p:cNvGrpSpPr/>
              <p:nvPr/>
            </p:nvGrpSpPr>
            <p:grpSpPr>
              <a:xfrm>
                <a:off x="3139766" y="765669"/>
                <a:ext cx="886380" cy="881888"/>
                <a:chOff x="3139766" y="765669"/>
                <a:chExt cx="886380" cy="881888"/>
              </a:xfrm>
            </p:grpSpPr>
            <p:sp>
              <p:nvSpPr>
                <p:cNvPr id="998" name="Google Shape;998;p28"/>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8"/>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8"/>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8"/>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8"/>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8"/>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8"/>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8"/>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 name="Google Shape;1007;p28"/>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8"/>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8"/>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8"/>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 name="Google Shape;1011;p28"/>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28"/>
          <p:cNvGrpSpPr/>
          <p:nvPr/>
        </p:nvGrpSpPr>
        <p:grpSpPr>
          <a:xfrm>
            <a:off x="883191" y="1809934"/>
            <a:ext cx="1812829" cy="980667"/>
            <a:chOff x="2654821" y="2311071"/>
            <a:chExt cx="2279715" cy="1262120"/>
          </a:xfrm>
        </p:grpSpPr>
        <p:grpSp>
          <p:nvGrpSpPr>
            <p:cNvPr id="1013" name="Google Shape;1013;p28"/>
            <p:cNvGrpSpPr/>
            <p:nvPr/>
          </p:nvGrpSpPr>
          <p:grpSpPr>
            <a:xfrm>
              <a:off x="4034269" y="2840745"/>
              <a:ext cx="40212" cy="36437"/>
              <a:chOff x="4293400" y="2574725"/>
              <a:chExt cx="84425" cy="80100"/>
            </a:xfrm>
          </p:grpSpPr>
          <p:sp>
            <p:nvSpPr>
              <p:cNvPr id="1014" name="Google Shape;1014;p2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noFill/>
              <a:ln cap="flat" cmpd="sng" w="9525">
                <a:solidFill>
                  <a:srgbClr val="E1E7EC"/>
                </a:solidFill>
                <a:prstDash val="solid"/>
                <a:round/>
                <a:headEnd len="med" w="med" type="none"/>
                <a:tailEnd len="med" w="med" type="none"/>
              </a:ln>
            </p:spPr>
          </p:sp>
          <p:sp>
            <p:nvSpPr>
              <p:cNvPr id="1015" name="Google Shape;1015;p2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28"/>
            <p:cNvGrpSpPr/>
            <p:nvPr/>
          </p:nvGrpSpPr>
          <p:grpSpPr>
            <a:xfrm>
              <a:off x="3894606" y="2334874"/>
              <a:ext cx="913198" cy="518984"/>
              <a:chOff x="4000175" y="1462675"/>
              <a:chExt cx="1917275" cy="1140875"/>
            </a:xfrm>
          </p:grpSpPr>
          <p:sp>
            <p:nvSpPr>
              <p:cNvPr id="1017" name="Google Shape;1017;p2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noFill/>
              <a:ln cap="flat" cmpd="sng" w="9525">
                <a:solidFill>
                  <a:srgbClr val="E1E7EC"/>
                </a:solidFill>
                <a:prstDash val="solid"/>
                <a:round/>
                <a:headEnd len="med" w="med" type="none"/>
                <a:tailEnd len="med" w="med" type="none"/>
              </a:ln>
            </p:spPr>
          </p:sp>
          <p:grpSp>
            <p:nvGrpSpPr>
              <p:cNvPr id="1018" name="Google Shape;1018;p28"/>
              <p:cNvGrpSpPr/>
              <p:nvPr/>
            </p:nvGrpSpPr>
            <p:grpSpPr>
              <a:xfrm>
                <a:off x="4000175" y="1462675"/>
                <a:ext cx="1917275" cy="1140875"/>
                <a:chOff x="4000175" y="1462675"/>
                <a:chExt cx="1917275" cy="1140875"/>
              </a:xfrm>
            </p:grpSpPr>
            <p:sp>
              <p:nvSpPr>
                <p:cNvPr id="1019" name="Google Shape;1019;p2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noFill/>
                <a:ln cap="flat" cmpd="sng" w="9525">
                  <a:solidFill>
                    <a:srgbClr val="E1E7EC"/>
                  </a:solidFill>
                  <a:prstDash val="solid"/>
                  <a:round/>
                  <a:headEnd len="med" w="med" type="none"/>
                  <a:tailEnd len="med" w="med" type="none"/>
                </a:ln>
              </p:spPr>
            </p:sp>
            <p:sp>
              <p:nvSpPr>
                <p:cNvPr id="1020" name="Google Shape;1020;p2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24" name="Google Shape;1024;p2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5" name="Google Shape;1025;p28"/>
            <p:cNvGrpSpPr/>
            <p:nvPr/>
          </p:nvGrpSpPr>
          <p:grpSpPr>
            <a:xfrm>
              <a:off x="3875768" y="2846704"/>
              <a:ext cx="44796" cy="47366"/>
              <a:chOff x="3960625" y="2587825"/>
              <a:chExt cx="94050" cy="104125"/>
            </a:xfrm>
          </p:grpSpPr>
          <p:sp>
            <p:nvSpPr>
              <p:cNvPr id="1026" name="Google Shape;1026;p2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noFill/>
              <a:ln cap="flat" cmpd="sng" w="9525">
                <a:solidFill>
                  <a:srgbClr val="E1E7EC"/>
                </a:solidFill>
                <a:prstDash val="solid"/>
                <a:round/>
                <a:headEnd len="med" w="med" type="none"/>
                <a:tailEnd len="med" w="med" type="none"/>
              </a:ln>
            </p:spPr>
          </p:sp>
          <p:sp>
            <p:nvSpPr>
              <p:cNvPr id="1027" name="Google Shape;1027;p2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28"/>
            <p:cNvGrpSpPr/>
            <p:nvPr/>
          </p:nvGrpSpPr>
          <p:grpSpPr>
            <a:xfrm>
              <a:off x="3782759" y="2807162"/>
              <a:ext cx="82686" cy="85487"/>
              <a:chOff x="3765350" y="2500900"/>
              <a:chExt cx="173600" cy="187925"/>
            </a:xfrm>
          </p:grpSpPr>
          <p:sp>
            <p:nvSpPr>
              <p:cNvPr id="1029" name="Google Shape;1029;p2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noFill/>
              <a:ln cap="flat" cmpd="sng" w="9525">
                <a:solidFill>
                  <a:srgbClr val="E1E7EC"/>
                </a:solidFill>
                <a:prstDash val="solid"/>
                <a:round/>
                <a:headEnd len="med" w="med" type="none"/>
                <a:tailEnd len="med" w="med" type="none"/>
              </a:ln>
            </p:spPr>
          </p:sp>
          <p:sp>
            <p:nvSpPr>
              <p:cNvPr id="1030" name="Google Shape;1030;p2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8"/>
              <p:cNvSpPr/>
              <p:nvPr/>
            </p:nvSpPr>
            <p:spPr>
              <a:xfrm>
                <a:off x="3833800" y="2589400"/>
                <a:ext cx="1575" cy="1600"/>
              </a:xfrm>
              <a:custGeom>
                <a:rect b="b" l="l" r="r" t="t"/>
                <a:pathLst>
                  <a:path extrusionOk="0" h="64" w="63">
                    <a:moveTo>
                      <a:pt x="42" y="1"/>
                    </a:moveTo>
                    <a:lnTo>
                      <a:pt x="0" y="22"/>
                    </a:lnTo>
                    <a:lnTo>
                      <a:pt x="63" y="63"/>
                    </a:lnTo>
                    <a:lnTo>
                      <a:pt x="4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28"/>
            <p:cNvGrpSpPr/>
            <p:nvPr/>
          </p:nvGrpSpPr>
          <p:grpSpPr>
            <a:xfrm>
              <a:off x="3775674" y="2798496"/>
              <a:ext cx="40545" cy="23564"/>
              <a:chOff x="3750475" y="2481850"/>
              <a:chExt cx="85125" cy="51800"/>
            </a:xfrm>
          </p:grpSpPr>
          <p:sp>
            <p:nvSpPr>
              <p:cNvPr id="1036" name="Google Shape;1036;p2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noFill/>
              <a:ln cap="flat" cmpd="sng" w="9525">
                <a:solidFill>
                  <a:srgbClr val="E1E7EC"/>
                </a:solidFill>
                <a:prstDash val="solid"/>
                <a:round/>
                <a:headEnd len="med" w="med" type="none"/>
                <a:tailEnd len="med" w="med" type="none"/>
              </a:ln>
            </p:spPr>
          </p:sp>
        </p:grpSp>
        <p:grpSp>
          <p:nvGrpSpPr>
            <p:cNvPr id="1038" name="Google Shape;1038;p28"/>
            <p:cNvGrpSpPr/>
            <p:nvPr/>
          </p:nvGrpSpPr>
          <p:grpSpPr>
            <a:xfrm>
              <a:off x="3716946" y="2776024"/>
              <a:ext cx="81971" cy="76912"/>
              <a:chOff x="3627175" y="2432450"/>
              <a:chExt cx="172100" cy="169075"/>
            </a:xfrm>
          </p:grpSpPr>
          <p:sp>
            <p:nvSpPr>
              <p:cNvPr id="1039" name="Google Shape;1039;p2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noFill/>
              <a:ln cap="flat" cmpd="sng" w="9525">
                <a:solidFill>
                  <a:srgbClr val="E1E7EC"/>
                </a:solidFill>
                <a:prstDash val="solid"/>
                <a:round/>
                <a:headEnd len="med" w="med" type="none"/>
                <a:tailEnd len="med" w="med" type="none"/>
              </a:ln>
            </p:spPr>
          </p:sp>
          <p:sp>
            <p:nvSpPr>
              <p:cNvPr id="1041" name="Google Shape;1041;p2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noFill/>
              <a:ln cap="flat" cmpd="sng" w="9525">
                <a:solidFill>
                  <a:srgbClr val="E1E7EC"/>
                </a:solidFill>
                <a:prstDash val="solid"/>
                <a:round/>
                <a:headEnd len="med" w="med" type="none"/>
                <a:tailEnd len="med" w="med" type="none"/>
              </a:ln>
            </p:spPr>
          </p:sp>
        </p:grpSp>
        <p:grpSp>
          <p:nvGrpSpPr>
            <p:cNvPr id="1042" name="Google Shape;1042;p28"/>
            <p:cNvGrpSpPr/>
            <p:nvPr/>
          </p:nvGrpSpPr>
          <p:grpSpPr>
            <a:xfrm>
              <a:off x="3685682" y="2845624"/>
              <a:ext cx="29311" cy="45055"/>
              <a:chOff x="3561536" y="2585450"/>
              <a:chExt cx="61539" cy="99045"/>
            </a:xfrm>
          </p:grpSpPr>
          <p:sp>
            <p:nvSpPr>
              <p:cNvPr id="1043" name="Google Shape;1043;p2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noFill/>
              <a:ln cap="flat" cmpd="sng" w="9525">
                <a:solidFill>
                  <a:srgbClr val="E1E7EC"/>
                </a:solidFill>
                <a:prstDash val="solid"/>
                <a:round/>
                <a:headEnd len="med" w="med" type="none"/>
                <a:tailEnd len="med" w="med" type="none"/>
              </a:ln>
            </p:spPr>
          </p:sp>
        </p:grpSp>
        <p:grpSp>
          <p:nvGrpSpPr>
            <p:cNvPr id="1045" name="Google Shape;1045;p28"/>
            <p:cNvGrpSpPr/>
            <p:nvPr/>
          </p:nvGrpSpPr>
          <p:grpSpPr>
            <a:xfrm>
              <a:off x="3849905" y="2572252"/>
              <a:ext cx="74339" cy="119559"/>
              <a:chOff x="3906325" y="1984500"/>
              <a:chExt cx="156075" cy="262825"/>
            </a:xfrm>
          </p:grpSpPr>
          <p:sp>
            <p:nvSpPr>
              <p:cNvPr id="1046" name="Google Shape;1046;p2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noFill/>
              <a:ln cap="flat" cmpd="sng" w="9525">
                <a:solidFill>
                  <a:srgbClr val="E1E7EC"/>
                </a:solidFill>
                <a:prstDash val="solid"/>
                <a:round/>
                <a:headEnd len="med" w="med" type="none"/>
                <a:tailEnd len="med" w="med" type="none"/>
              </a:ln>
            </p:spPr>
          </p:sp>
          <p:sp>
            <p:nvSpPr>
              <p:cNvPr id="1047" name="Google Shape;1047;p2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28"/>
            <p:cNvGrpSpPr/>
            <p:nvPr/>
          </p:nvGrpSpPr>
          <p:grpSpPr>
            <a:xfrm>
              <a:off x="2654821" y="2414345"/>
              <a:ext cx="667570" cy="558731"/>
              <a:chOff x="1397225" y="1637375"/>
              <a:chExt cx="1401575" cy="1228250"/>
            </a:xfrm>
          </p:grpSpPr>
          <p:sp>
            <p:nvSpPr>
              <p:cNvPr id="1049" name="Google Shape;1049;p2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noFill/>
              <a:ln cap="flat" cmpd="sng" w="9525">
                <a:solidFill>
                  <a:srgbClr val="E1E7EC"/>
                </a:solidFill>
                <a:prstDash val="solid"/>
                <a:round/>
                <a:headEnd len="med" w="med" type="none"/>
                <a:tailEnd len="med" w="med" type="none"/>
              </a:ln>
            </p:spPr>
          </p:sp>
          <p:grpSp>
            <p:nvGrpSpPr>
              <p:cNvPr id="1050" name="Google Shape;1050;p28"/>
              <p:cNvGrpSpPr/>
              <p:nvPr/>
            </p:nvGrpSpPr>
            <p:grpSpPr>
              <a:xfrm>
                <a:off x="1397225" y="1637375"/>
                <a:ext cx="1398775" cy="1228250"/>
                <a:chOff x="1397225" y="1637375"/>
                <a:chExt cx="1398775" cy="1228250"/>
              </a:xfrm>
            </p:grpSpPr>
            <p:sp>
              <p:nvSpPr>
                <p:cNvPr id="1051" name="Google Shape;1051;p2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3" name="Google Shape;1053;p28"/>
            <p:cNvGrpSpPr/>
            <p:nvPr/>
          </p:nvGrpSpPr>
          <p:grpSpPr>
            <a:xfrm>
              <a:off x="3230417" y="3103734"/>
              <a:ext cx="282982" cy="280332"/>
              <a:chOff x="2605700" y="3152850"/>
              <a:chExt cx="594125" cy="616250"/>
            </a:xfrm>
          </p:grpSpPr>
          <p:sp>
            <p:nvSpPr>
              <p:cNvPr id="1054" name="Google Shape;1054;p2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noFill/>
              <a:ln cap="flat" cmpd="sng" w="9525">
                <a:solidFill>
                  <a:srgbClr val="E1E7EC"/>
                </a:solidFill>
                <a:prstDash val="solid"/>
                <a:round/>
                <a:headEnd len="med" w="med" type="none"/>
                <a:tailEnd len="med" w="med" type="none"/>
              </a:ln>
            </p:spPr>
          </p:sp>
          <p:sp>
            <p:nvSpPr>
              <p:cNvPr id="1055" name="Google Shape;1055;p2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056" name="Google Shape;1056;p28"/>
            <p:cNvGrpSpPr/>
            <p:nvPr/>
          </p:nvGrpSpPr>
          <p:grpSpPr>
            <a:xfrm>
              <a:off x="3265985" y="3226989"/>
              <a:ext cx="87151" cy="346202"/>
              <a:chOff x="2680375" y="3423800"/>
              <a:chExt cx="182975" cy="761050"/>
            </a:xfrm>
          </p:grpSpPr>
          <p:sp>
            <p:nvSpPr>
              <p:cNvPr id="1057" name="Google Shape;1057;p2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noFill/>
              <a:ln cap="flat" cmpd="sng" w="9525">
                <a:solidFill>
                  <a:srgbClr val="E1E7EC"/>
                </a:solidFill>
                <a:prstDash val="solid"/>
                <a:round/>
                <a:headEnd len="med" w="med" type="none"/>
                <a:tailEnd len="med" w="med" type="none"/>
              </a:ln>
            </p:spPr>
          </p:sp>
          <p:sp>
            <p:nvSpPr>
              <p:cNvPr id="1058" name="Google Shape;1058;p2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28"/>
            <p:cNvGrpSpPr/>
            <p:nvPr/>
          </p:nvGrpSpPr>
          <p:grpSpPr>
            <a:xfrm>
              <a:off x="3855466" y="3289811"/>
              <a:ext cx="112514" cy="94210"/>
              <a:chOff x="3918000" y="3561900"/>
              <a:chExt cx="236225" cy="207100"/>
            </a:xfrm>
          </p:grpSpPr>
          <p:sp>
            <p:nvSpPr>
              <p:cNvPr id="1060" name="Google Shape;1060;p2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noFill/>
              <a:ln cap="flat" cmpd="sng" w="9525">
                <a:solidFill>
                  <a:srgbClr val="E1E7EC"/>
                </a:solidFill>
                <a:prstDash val="solid"/>
                <a:round/>
                <a:headEnd len="med" w="med" type="none"/>
                <a:tailEnd len="med" w="med" type="none"/>
              </a:ln>
            </p:spPr>
          </p:sp>
          <p:sp>
            <p:nvSpPr>
              <p:cNvPr id="1061" name="Google Shape;1061;p2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 name="Google Shape;1062;p2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065" name="Google Shape;1065;p28"/>
            <p:cNvGrpSpPr/>
            <p:nvPr/>
          </p:nvGrpSpPr>
          <p:grpSpPr>
            <a:xfrm>
              <a:off x="2905224" y="2311071"/>
              <a:ext cx="596721" cy="528992"/>
              <a:chOff x="1922950" y="1410350"/>
              <a:chExt cx="1252825" cy="1162875"/>
            </a:xfrm>
          </p:grpSpPr>
          <p:sp>
            <p:nvSpPr>
              <p:cNvPr id="1066" name="Google Shape;1066;p2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082" name="Google Shape;1082;p2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02" name="Google Shape;1102;p2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03" name="Google Shape;1103;p2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 name="Google Shape;1104;p28"/>
            <p:cNvGrpSpPr/>
            <p:nvPr/>
          </p:nvGrpSpPr>
          <p:grpSpPr>
            <a:xfrm>
              <a:off x="3280929" y="3294542"/>
              <a:ext cx="109894" cy="272224"/>
              <a:chOff x="2711750" y="3572300"/>
              <a:chExt cx="230725" cy="598425"/>
            </a:xfrm>
          </p:grpSpPr>
          <p:sp>
            <p:nvSpPr>
              <p:cNvPr id="1105" name="Google Shape;1105;p2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 name="Google Shape;1107;p2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 name="Google Shape;1108;p28"/>
            <p:cNvGrpSpPr/>
            <p:nvPr/>
          </p:nvGrpSpPr>
          <p:grpSpPr>
            <a:xfrm>
              <a:off x="3790439" y="2408636"/>
              <a:ext cx="73017" cy="75684"/>
              <a:chOff x="3781475" y="1624825"/>
              <a:chExt cx="153300" cy="166375"/>
            </a:xfrm>
          </p:grpSpPr>
          <p:sp>
            <p:nvSpPr>
              <p:cNvPr id="1109" name="Google Shape;1109;p2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 name="Google Shape;1113;p2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 name="Google Shape;1120;p28"/>
            <p:cNvGrpSpPr/>
            <p:nvPr/>
          </p:nvGrpSpPr>
          <p:grpSpPr>
            <a:xfrm>
              <a:off x="4403342" y="3107749"/>
              <a:ext cx="316680" cy="101374"/>
              <a:chOff x="5068275" y="3161675"/>
              <a:chExt cx="664875" cy="222850"/>
            </a:xfrm>
          </p:grpSpPr>
          <p:sp>
            <p:nvSpPr>
              <p:cNvPr id="1121" name="Google Shape;1121;p2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 name="Google Shape;1125;p2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 name="Google Shape;1154;p28"/>
            <p:cNvGrpSpPr/>
            <p:nvPr/>
          </p:nvGrpSpPr>
          <p:grpSpPr>
            <a:xfrm>
              <a:off x="3697513" y="2707266"/>
              <a:ext cx="59549" cy="79733"/>
              <a:chOff x="3586375" y="2281300"/>
              <a:chExt cx="125025" cy="175275"/>
            </a:xfrm>
          </p:grpSpPr>
          <p:sp>
            <p:nvSpPr>
              <p:cNvPr id="1155" name="Google Shape;1155;p2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 name="Google Shape;1157;p2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 name="Google Shape;1158;p28"/>
            <p:cNvGrpSpPr/>
            <p:nvPr/>
          </p:nvGrpSpPr>
          <p:grpSpPr>
            <a:xfrm>
              <a:off x="4513224" y="3221724"/>
              <a:ext cx="274563" cy="280321"/>
              <a:chOff x="5298975" y="3412225"/>
              <a:chExt cx="576450" cy="616225"/>
            </a:xfrm>
          </p:grpSpPr>
          <p:sp>
            <p:nvSpPr>
              <p:cNvPr id="1159" name="Google Shape;1159;p2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60" name="Google Shape;1160;p2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28"/>
            <p:cNvGrpSpPr/>
            <p:nvPr/>
          </p:nvGrpSpPr>
          <p:grpSpPr>
            <a:xfrm>
              <a:off x="4824403" y="3421846"/>
              <a:ext cx="110132" cy="130647"/>
              <a:chOff x="5952300" y="3852150"/>
              <a:chExt cx="231225" cy="287200"/>
            </a:xfrm>
          </p:grpSpPr>
          <p:sp>
            <p:nvSpPr>
              <p:cNvPr id="1162" name="Google Shape;1162;p2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 name="Google Shape;1164;p2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8"/>
            <p:cNvSpPr/>
            <p:nvPr/>
          </p:nvSpPr>
          <p:spPr>
            <a:xfrm>
              <a:off x="4442708" y="2990191"/>
              <a:ext cx="762" cy="967"/>
            </a:xfrm>
            <a:custGeom>
              <a:rect b="b" l="l" r="r" t="t"/>
              <a:pathLst>
                <a:path extrusionOk="0" h="85" w="64">
                  <a:moveTo>
                    <a:pt x="63" y="85"/>
                  </a:moveTo>
                  <a:lnTo>
                    <a:pt x="1" y="1"/>
                  </a:lnTo>
                  <a:lnTo>
                    <a:pt x="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8"/>
            <p:cNvSpPr/>
            <p:nvPr/>
          </p:nvSpPr>
          <p:spPr>
            <a:xfrm>
              <a:off x="4434742" y="2997094"/>
              <a:ext cx="1250" cy="1205"/>
            </a:xfrm>
            <a:custGeom>
              <a:rect b="b" l="l" r="r" t="t"/>
              <a:pathLst>
                <a:path extrusionOk="0" h="106" w="105">
                  <a:moveTo>
                    <a:pt x="0" y="105"/>
                  </a:moveTo>
                  <a:lnTo>
                    <a:pt x="105" y="1"/>
                  </a:lnTo>
                  <a:lnTo>
                    <a:pt x="105"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 name="Google Shape;1172;p28"/>
            <p:cNvGrpSpPr/>
            <p:nvPr/>
          </p:nvGrpSpPr>
          <p:grpSpPr>
            <a:xfrm>
              <a:off x="4295710" y="3079670"/>
              <a:ext cx="14968" cy="27135"/>
              <a:chOff x="4842300" y="3099950"/>
              <a:chExt cx="31425" cy="59650"/>
            </a:xfrm>
          </p:grpSpPr>
          <p:sp>
            <p:nvSpPr>
              <p:cNvPr id="1173" name="Google Shape;1173;p2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 name="Google Shape;1177;p2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 name="Google Shape;1185;p28"/>
            <p:cNvGrpSpPr/>
            <p:nvPr/>
          </p:nvGrpSpPr>
          <p:grpSpPr>
            <a:xfrm>
              <a:off x="3831056" y="2816010"/>
              <a:ext cx="37378" cy="27612"/>
              <a:chOff x="3866750" y="2520350"/>
              <a:chExt cx="78475" cy="60700"/>
            </a:xfrm>
          </p:grpSpPr>
          <p:sp>
            <p:nvSpPr>
              <p:cNvPr id="1186" name="Google Shape;1186;p2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 name="Google Shape;1190;p2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07" name="Google Shape;1207;p2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19" name="Google Shape;1219;p28"/>
            <p:cNvSpPr/>
            <p:nvPr/>
          </p:nvSpPr>
          <p:spPr>
            <a:xfrm>
              <a:off x="3963598" y="3151999"/>
              <a:ext cx="5239" cy="11"/>
            </a:xfrm>
            <a:custGeom>
              <a:rect b="b" l="l" r="r" t="t"/>
              <a:pathLst>
                <a:path extrusionOk="0" h="1" w="440">
                  <a:moveTo>
                    <a:pt x="1" y="1"/>
                  </a:moveTo>
                  <a:lnTo>
                    <a:pt x="210" y="1"/>
                  </a:lnTo>
                  <a:lnTo>
                    <a:pt x="440" y="1"/>
                  </a:lnTo>
                  <a:lnTo>
                    <a:pt x="2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 name="Google Shape;1232;p28"/>
            <p:cNvGrpSpPr/>
            <p:nvPr/>
          </p:nvGrpSpPr>
          <p:grpSpPr>
            <a:xfrm>
              <a:off x="3632736" y="3051591"/>
              <a:ext cx="63288" cy="45217"/>
              <a:chOff x="3450375" y="3038225"/>
              <a:chExt cx="132875" cy="99400"/>
            </a:xfrm>
          </p:grpSpPr>
          <p:sp>
            <p:nvSpPr>
              <p:cNvPr id="1233" name="Google Shape;1233;p2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 name="Google Shape;1235;p2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44" name="Google Shape;1244;p2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54" name="Google Shape;1254;p2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60" name="Google Shape;1260;p2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8"/>
            <p:cNvSpPr/>
            <p:nvPr/>
          </p:nvSpPr>
          <p:spPr>
            <a:xfrm>
              <a:off x="4036853" y="2853608"/>
              <a:ext cx="1250" cy="1205"/>
            </a:xfrm>
            <a:custGeom>
              <a:rect b="b" l="l" r="r" t="t"/>
              <a:pathLst>
                <a:path extrusionOk="0" fill="none" h="106" w="105">
                  <a:moveTo>
                    <a:pt x="105" y="105"/>
                  </a:moveTo>
                  <a:lnTo>
                    <a:pt x="0" y="1"/>
                  </a:lnTo>
                </a:path>
              </a:pathLst>
            </a:custGeom>
            <a:noFill/>
            <a:ln cap="rnd" cmpd="sng" w="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28"/>
          <p:cNvGrpSpPr/>
          <p:nvPr/>
        </p:nvGrpSpPr>
        <p:grpSpPr>
          <a:xfrm>
            <a:off x="4642373" y="1834287"/>
            <a:ext cx="1790749" cy="932324"/>
            <a:chOff x="233350" y="949250"/>
            <a:chExt cx="7137300" cy="3802300"/>
          </a:xfrm>
        </p:grpSpPr>
        <p:sp>
          <p:nvSpPr>
            <p:cNvPr id="1271" name="Google Shape;1271;p2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8"/>
          <p:cNvGrpSpPr/>
          <p:nvPr/>
        </p:nvGrpSpPr>
        <p:grpSpPr>
          <a:xfrm>
            <a:off x="883013" y="3825476"/>
            <a:ext cx="2886593" cy="1434919"/>
            <a:chOff x="238125" y="1038125"/>
            <a:chExt cx="7146800" cy="3633625"/>
          </a:xfrm>
        </p:grpSpPr>
        <p:sp>
          <p:nvSpPr>
            <p:cNvPr id="1323" name="Google Shape;1323;p2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2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2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2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2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2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2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2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2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2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2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2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2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2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2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2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2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2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2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2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2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2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2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2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28"/>
          <p:cNvGrpSpPr/>
          <p:nvPr/>
        </p:nvGrpSpPr>
        <p:grpSpPr>
          <a:xfrm>
            <a:off x="2866937" y="1769730"/>
            <a:ext cx="1644338" cy="1061513"/>
            <a:chOff x="229225" y="549050"/>
            <a:chExt cx="7161750" cy="4615275"/>
          </a:xfrm>
        </p:grpSpPr>
        <p:sp>
          <p:nvSpPr>
            <p:cNvPr id="2896" name="Google Shape;2896;p2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2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2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2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2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2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2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28"/>
          <p:cNvGrpSpPr/>
          <p:nvPr/>
        </p:nvGrpSpPr>
        <p:grpSpPr>
          <a:xfrm>
            <a:off x="4029222" y="3755358"/>
            <a:ext cx="2647747" cy="1576504"/>
            <a:chOff x="5621152" y="7069798"/>
            <a:chExt cx="3719269" cy="2212327"/>
          </a:xfrm>
        </p:grpSpPr>
        <p:sp>
          <p:nvSpPr>
            <p:cNvPr id="3014" name="Google Shape;3014;p28"/>
            <p:cNvSpPr/>
            <p:nvPr/>
          </p:nvSpPr>
          <p:spPr>
            <a:xfrm>
              <a:off x="7783576" y="7293395"/>
              <a:ext cx="94866" cy="212252"/>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8"/>
            <p:cNvSpPr/>
            <p:nvPr/>
          </p:nvSpPr>
          <p:spPr>
            <a:xfrm>
              <a:off x="7764811" y="7530332"/>
              <a:ext cx="38703" cy="23237"/>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8"/>
            <p:cNvSpPr/>
            <p:nvPr/>
          </p:nvSpPr>
          <p:spPr>
            <a:xfrm>
              <a:off x="8529803" y="7152120"/>
              <a:ext cx="58145" cy="2801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8"/>
            <p:cNvSpPr/>
            <p:nvPr/>
          </p:nvSpPr>
          <p:spPr>
            <a:xfrm>
              <a:off x="8497698" y="7211556"/>
              <a:ext cx="58954" cy="35586"/>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8"/>
            <p:cNvSpPr/>
            <p:nvPr/>
          </p:nvSpPr>
          <p:spPr>
            <a:xfrm>
              <a:off x="8553027" y="8593679"/>
              <a:ext cx="178492" cy="46944"/>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8"/>
            <p:cNvSpPr/>
            <p:nvPr/>
          </p:nvSpPr>
          <p:spPr>
            <a:xfrm>
              <a:off x="8707968" y="8616903"/>
              <a:ext cx="106211" cy="2486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8"/>
            <p:cNvSpPr/>
            <p:nvPr/>
          </p:nvSpPr>
          <p:spPr>
            <a:xfrm>
              <a:off x="8704669" y="8505424"/>
              <a:ext cx="86129" cy="98152"/>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8"/>
            <p:cNvSpPr/>
            <p:nvPr/>
          </p:nvSpPr>
          <p:spPr>
            <a:xfrm>
              <a:off x="8578703" y="8279024"/>
              <a:ext cx="44975" cy="40854"/>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8"/>
            <p:cNvSpPr/>
            <p:nvPr/>
          </p:nvSpPr>
          <p:spPr>
            <a:xfrm>
              <a:off x="8709781" y="8287917"/>
              <a:ext cx="65539" cy="106550"/>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8"/>
            <p:cNvSpPr/>
            <p:nvPr/>
          </p:nvSpPr>
          <p:spPr>
            <a:xfrm>
              <a:off x="8744024" y="8371725"/>
              <a:ext cx="72294" cy="97813"/>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8"/>
            <p:cNvSpPr/>
            <p:nvPr/>
          </p:nvSpPr>
          <p:spPr>
            <a:xfrm>
              <a:off x="8259601" y="8406959"/>
              <a:ext cx="32613" cy="55016"/>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8"/>
            <p:cNvSpPr/>
            <p:nvPr/>
          </p:nvSpPr>
          <p:spPr>
            <a:xfrm>
              <a:off x="6379220" y="8254000"/>
              <a:ext cx="138328" cy="45288"/>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8"/>
            <p:cNvSpPr/>
            <p:nvPr/>
          </p:nvSpPr>
          <p:spPr>
            <a:xfrm>
              <a:off x="6496788" y="8283470"/>
              <a:ext cx="79374" cy="39368"/>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8"/>
            <p:cNvSpPr/>
            <p:nvPr/>
          </p:nvSpPr>
          <p:spPr>
            <a:xfrm>
              <a:off x="6448540" y="8311624"/>
              <a:ext cx="46292" cy="2488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8"/>
            <p:cNvSpPr/>
            <p:nvPr/>
          </p:nvSpPr>
          <p:spPr>
            <a:xfrm>
              <a:off x="6580766" y="8301583"/>
              <a:ext cx="55668" cy="28336"/>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8"/>
            <p:cNvSpPr/>
            <p:nvPr/>
          </p:nvSpPr>
          <p:spPr>
            <a:xfrm>
              <a:off x="6584222" y="7177144"/>
              <a:ext cx="38546" cy="6538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8"/>
            <p:cNvSpPr/>
            <p:nvPr/>
          </p:nvSpPr>
          <p:spPr>
            <a:xfrm>
              <a:off x="6453483" y="7185046"/>
              <a:ext cx="53699" cy="30318"/>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8"/>
            <p:cNvSpPr/>
            <p:nvPr/>
          </p:nvSpPr>
          <p:spPr>
            <a:xfrm>
              <a:off x="6482627" y="7143070"/>
              <a:ext cx="30644" cy="40672"/>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8"/>
            <p:cNvSpPr/>
            <p:nvPr/>
          </p:nvSpPr>
          <p:spPr>
            <a:xfrm>
              <a:off x="6537956" y="7282533"/>
              <a:ext cx="36564" cy="42823"/>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8"/>
            <p:cNvSpPr/>
            <p:nvPr/>
          </p:nvSpPr>
          <p:spPr>
            <a:xfrm>
              <a:off x="7149154" y="7205793"/>
              <a:ext cx="1960747" cy="1747347"/>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8"/>
            <p:cNvSpPr/>
            <p:nvPr/>
          </p:nvSpPr>
          <p:spPr>
            <a:xfrm>
              <a:off x="7822435" y="8673379"/>
              <a:ext cx="101608" cy="160379"/>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8"/>
            <p:cNvSpPr/>
            <p:nvPr/>
          </p:nvSpPr>
          <p:spPr>
            <a:xfrm>
              <a:off x="8432655" y="8467882"/>
              <a:ext cx="133712" cy="139802"/>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8"/>
            <p:cNvSpPr/>
            <p:nvPr/>
          </p:nvSpPr>
          <p:spPr>
            <a:xfrm>
              <a:off x="8593203" y="8438086"/>
              <a:ext cx="121194" cy="14524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8"/>
            <p:cNvSpPr/>
            <p:nvPr/>
          </p:nvSpPr>
          <p:spPr>
            <a:xfrm>
              <a:off x="8843636" y="8523706"/>
              <a:ext cx="252102" cy="141614"/>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8"/>
            <p:cNvSpPr/>
            <p:nvPr/>
          </p:nvSpPr>
          <p:spPr>
            <a:xfrm>
              <a:off x="8618722" y="8653285"/>
              <a:ext cx="460886" cy="411986"/>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8"/>
            <p:cNvSpPr/>
            <p:nvPr/>
          </p:nvSpPr>
          <p:spPr>
            <a:xfrm>
              <a:off x="8922841" y="9092094"/>
              <a:ext cx="60440" cy="66035"/>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8"/>
            <p:cNvSpPr/>
            <p:nvPr/>
          </p:nvSpPr>
          <p:spPr>
            <a:xfrm>
              <a:off x="9140688" y="9142311"/>
              <a:ext cx="111153" cy="109353"/>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8"/>
            <p:cNvSpPr/>
            <p:nvPr/>
          </p:nvSpPr>
          <p:spPr>
            <a:xfrm>
              <a:off x="9262690" y="9017505"/>
              <a:ext cx="77731" cy="135029"/>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8"/>
            <p:cNvSpPr/>
            <p:nvPr/>
          </p:nvSpPr>
          <p:spPr>
            <a:xfrm>
              <a:off x="8692646" y="8205426"/>
              <a:ext cx="30970" cy="64066"/>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8"/>
            <p:cNvSpPr/>
            <p:nvPr/>
          </p:nvSpPr>
          <p:spPr>
            <a:xfrm>
              <a:off x="8790459" y="7952515"/>
              <a:ext cx="124167" cy="196943"/>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8"/>
            <p:cNvSpPr/>
            <p:nvPr/>
          </p:nvSpPr>
          <p:spPr>
            <a:xfrm>
              <a:off x="8867682" y="7874301"/>
              <a:ext cx="55172" cy="83652"/>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8"/>
            <p:cNvSpPr/>
            <p:nvPr/>
          </p:nvSpPr>
          <p:spPr>
            <a:xfrm>
              <a:off x="8819760" y="7696970"/>
              <a:ext cx="75932" cy="170589"/>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8"/>
            <p:cNvSpPr/>
            <p:nvPr/>
          </p:nvSpPr>
          <p:spPr>
            <a:xfrm>
              <a:off x="8426891" y="7149655"/>
              <a:ext cx="84812" cy="68343"/>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8"/>
            <p:cNvSpPr/>
            <p:nvPr/>
          </p:nvSpPr>
          <p:spPr>
            <a:xfrm>
              <a:off x="8075841" y="7146030"/>
              <a:ext cx="49422" cy="71968"/>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8"/>
            <p:cNvSpPr/>
            <p:nvPr/>
          </p:nvSpPr>
          <p:spPr>
            <a:xfrm>
              <a:off x="7980675" y="7097456"/>
              <a:ext cx="96014" cy="95674"/>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8"/>
            <p:cNvSpPr/>
            <p:nvPr/>
          </p:nvSpPr>
          <p:spPr>
            <a:xfrm>
              <a:off x="7228685" y="7806298"/>
              <a:ext cx="49409" cy="703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8"/>
            <p:cNvSpPr/>
            <p:nvPr/>
          </p:nvSpPr>
          <p:spPr>
            <a:xfrm>
              <a:off x="7267387" y="7756081"/>
              <a:ext cx="84812" cy="141119"/>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8"/>
            <p:cNvSpPr/>
            <p:nvPr/>
          </p:nvSpPr>
          <p:spPr>
            <a:xfrm>
              <a:off x="7398283" y="7248120"/>
              <a:ext cx="135851" cy="124975"/>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8"/>
            <p:cNvSpPr/>
            <p:nvPr/>
          </p:nvSpPr>
          <p:spPr>
            <a:xfrm>
              <a:off x="7462831" y="7227856"/>
              <a:ext cx="81683" cy="5814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8"/>
            <p:cNvSpPr/>
            <p:nvPr/>
          </p:nvSpPr>
          <p:spPr>
            <a:xfrm>
              <a:off x="7108651" y="7595376"/>
              <a:ext cx="95348" cy="8004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8"/>
            <p:cNvSpPr/>
            <p:nvPr/>
          </p:nvSpPr>
          <p:spPr>
            <a:xfrm>
              <a:off x="7475506" y="8062834"/>
              <a:ext cx="29822" cy="18621"/>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8"/>
            <p:cNvSpPr/>
            <p:nvPr/>
          </p:nvSpPr>
          <p:spPr>
            <a:xfrm>
              <a:off x="7462831" y="8057891"/>
              <a:ext cx="49904" cy="30970"/>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8"/>
            <p:cNvSpPr/>
            <p:nvPr/>
          </p:nvSpPr>
          <p:spPr>
            <a:xfrm>
              <a:off x="7428418" y="8000594"/>
              <a:ext cx="22572" cy="35573"/>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8"/>
            <p:cNvSpPr/>
            <p:nvPr/>
          </p:nvSpPr>
          <p:spPr>
            <a:xfrm>
              <a:off x="7423972" y="7994334"/>
              <a:ext cx="32783" cy="45953"/>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8"/>
            <p:cNvSpPr/>
            <p:nvPr/>
          </p:nvSpPr>
          <p:spPr>
            <a:xfrm>
              <a:off x="7425289" y="8028421"/>
              <a:ext cx="13183" cy="40685"/>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8"/>
            <p:cNvSpPr/>
            <p:nvPr/>
          </p:nvSpPr>
          <p:spPr>
            <a:xfrm>
              <a:off x="7421012" y="8024965"/>
              <a:ext cx="22572" cy="48248"/>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8"/>
            <p:cNvSpPr/>
            <p:nvPr/>
          </p:nvSpPr>
          <p:spPr>
            <a:xfrm>
              <a:off x="6768138" y="7093179"/>
              <a:ext cx="490200" cy="635583"/>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8"/>
            <p:cNvSpPr/>
            <p:nvPr/>
          </p:nvSpPr>
          <p:spPr>
            <a:xfrm>
              <a:off x="6570386" y="7069798"/>
              <a:ext cx="357492" cy="285028"/>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8"/>
            <p:cNvSpPr/>
            <p:nvPr/>
          </p:nvSpPr>
          <p:spPr>
            <a:xfrm>
              <a:off x="6534500" y="7138624"/>
              <a:ext cx="52695" cy="90563"/>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8"/>
            <p:cNvSpPr/>
            <p:nvPr/>
          </p:nvSpPr>
          <p:spPr>
            <a:xfrm>
              <a:off x="6496788" y="7228352"/>
              <a:ext cx="64731" cy="67026"/>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8"/>
            <p:cNvSpPr/>
            <p:nvPr/>
          </p:nvSpPr>
          <p:spPr>
            <a:xfrm>
              <a:off x="6382519" y="7211895"/>
              <a:ext cx="109340" cy="81683"/>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8"/>
            <p:cNvSpPr/>
            <p:nvPr/>
          </p:nvSpPr>
          <p:spPr>
            <a:xfrm>
              <a:off x="6346959" y="7162826"/>
              <a:ext cx="96170" cy="5928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8"/>
            <p:cNvSpPr/>
            <p:nvPr/>
          </p:nvSpPr>
          <p:spPr>
            <a:xfrm>
              <a:off x="6243552" y="7257001"/>
              <a:ext cx="105220" cy="108858"/>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8"/>
            <p:cNvSpPr/>
            <p:nvPr/>
          </p:nvSpPr>
          <p:spPr>
            <a:xfrm>
              <a:off x="6282906" y="7315133"/>
              <a:ext cx="182117" cy="15001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8"/>
            <p:cNvSpPr/>
            <p:nvPr/>
          </p:nvSpPr>
          <p:spPr>
            <a:xfrm>
              <a:off x="6454304" y="7316280"/>
              <a:ext cx="58967" cy="99469"/>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8"/>
            <p:cNvSpPr/>
            <p:nvPr/>
          </p:nvSpPr>
          <p:spPr>
            <a:xfrm>
              <a:off x="6426477" y="7441908"/>
              <a:ext cx="51560" cy="47270"/>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8"/>
            <p:cNvSpPr/>
            <p:nvPr/>
          </p:nvSpPr>
          <p:spPr>
            <a:xfrm>
              <a:off x="5621152" y="7246829"/>
              <a:ext cx="1339821" cy="203529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8"/>
            <p:cNvSpPr/>
            <p:nvPr/>
          </p:nvSpPr>
          <p:spPr>
            <a:xfrm>
              <a:off x="6505017" y="7543998"/>
              <a:ext cx="75932" cy="93536"/>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8"/>
            <p:cNvSpPr/>
            <p:nvPr/>
          </p:nvSpPr>
          <p:spPr>
            <a:xfrm>
              <a:off x="6546028" y="7350524"/>
              <a:ext cx="223114" cy="32291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8"/>
            <p:cNvSpPr/>
            <p:nvPr/>
          </p:nvSpPr>
          <p:spPr>
            <a:xfrm>
              <a:off x="6714791" y="7861626"/>
              <a:ext cx="61757" cy="74106"/>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7" name="Shape 3077"/>
        <p:cNvGrpSpPr/>
        <p:nvPr/>
      </p:nvGrpSpPr>
      <p:grpSpPr>
        <a:xfrm>
          <a:off x="0" y="0"/>
          <a:ext cx="0" cy="0"/>
          <a:chOff x="0" y="0"/>
          <a:chExt cx="0" cy="0"/>
        </a:xfrm>
      </p:grpSpPr>
      <p:grpSp>
        <p:nvGrpSpPr>
          <p:cNvPr id="3078" name="Google Shape;3078;p29"/>
          <p:cNvGrpSpPr/>
          <p:nvPr/>
        </p:nvGrpSpPr>
        <p:grpSpPr>
          <a:xfrm>
            <a:off x="2921549" y="3679692"/>
            <a:ext cx="1165230" cy="803854"/>
            <a:chOff x="4967783" y="2151471"/>
            <a:chExt cx="3920692" cy="2702940"/>
          </a:xfrm>
        </p:grpSpPr>
        <p:grpSp>
          <p:nvGrpSpPr>
            <p:cNvPr id="3079" name="Google Shape;3079;p29"/>
            <p:cNvGrpSpPr/>
            <p:nvPr/>
          </p:nvGrpSpPr>
          <p:grpSpPr>
            <a:xfrm>
              <a:off x="5045709" y="2252109"/>
              <a:ext cx="3761071" cy="2501708"/>
              <a:chOff x="2691784" y="1805334"/>
              <a:chExt cx="3761071" cy="2501708"/>
            </a:xfrm>
          </p:grpSpPr>
          <p:sp>
            <p:nvSpPr>
              <p:cNvPr id="3080" name="Google Shape;3080;p29"/>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9"/>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9"/>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9"/>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9"/>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9"/>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9"/>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7" name="Google Shape;3087;p29"/>
            <p:cNvGrpSpPr/>
            <p:nvPr/>
          </p:nvGrpSpPr>
          <p:grpSpPr>
            <a:xfrm>
              <a:off x="4967783" y="2151471"/>
              <a:ext cx="3920692" cy="2702940"/>
              <a:chOff x="2613858" y="1704696"/>
              <a:chExt cx="3920692" cy="2702940"/>
            </a:xfrm>
          </p:grpSpPr>
          <p:sp>
            <p:nvSpPr>
              <p:cNvPr id="3088" name="Google Shape;3088;p29"/>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9"/>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9"/>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9"/>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9"/>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93" name="Google Shape;3093;p29"/>
          <p:cNvGrpSpPr/>
          <p:nvPr/>
        </p:nvGrpSpPr>
        <p:grpSpPr>
          <a:xfrm>
            <a:off x="4405017" y="1447251"/>
            <a:ext cx="1650315" cy="749111"/>
            <a:chOff x="3530532" y="1496185"/>
            <a:chExt cx="1561911" cy="708580"/>
          </a:xfrm>
        </p:grpSpPr>
        <p:grpSp>
          <p:nvGrpSpPr>
            <p:cNvPr id="3094" name="Google Shape;3094;p29"/>
            <p:cNvGrpSpPr/>
            <p:nvPr/>
          </p:nvGrpSpPr>
          <p:grpSpPr>
            <a:xfrm>
              <a:off x="3720318" y="1857562"/>
              <a:ext cx="1372125" cy="54"/>
              <a:chOff x="3720318" y="1857562"/>
              <a:chExt cx="1372125" cy="54"/>
            </a:xfrm>
          </p:grpSpPr>
          <p:cxnSp>
            <p:nvCxnSpPr>
              <p:cNvPr id="3095" name="Google Shape;3095;p29"/>
              <p:cNvCxnSpPr>
                <a:endCxn id="309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3097" name="Google Shape;3097;p29"/>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3098" name="Google Shape;3098;p29"/>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3099" name="Google Shape;3099;p29"/>
              <p:cNvCxnSpPr>
                <a:stCxn id="309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3100" name="Google Shape;3100;p29"/>
            <p:cNvGrpSpPr/>
            <p:nvPr/>
          </p:nvGrpSpPr>
          <p:grpSpPr>
            <a:xfrm>
              <a:off x="3567462" y="1496185"/>
              <a:ext cx="286500" cy="272914"/>
              <a:chOff x="3567462" y="1496185"/>
              <a:chExt cx="286500" cy="272914"/>
            </a:xfrm>
          </p:grpSpPr>
          <p:cxnSp>
            <p:nvCxnSpPr>
              <p:cNvPr id="3101" name="Google Shape;3101;p29"/>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3102" name="Google Shape;3102;p29"/>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3" name="Google Shape;3103;p29"/>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9"/>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5" name="Google Shape;3105;p29"/>
            <p:cNvGrpSpPr/>
            <p:nvPr/>
          </p:nvGrpSpPr>
          <p:grpSpPr>
            <a:xfrm>
              <a:off x="3929014" y="1960574"/>
              <a:ext cx="286500" cy="242342"/>
              <a:chOff x="3929014" y="1960574"/>
              <a:chExt cx="286500" cy="242342"/>
            </a:xfrm>
          </p:grpSpPr>
          <p:cxnSp>
            <p:nvCxnSpPr>
              <p:cNvPr id="3106" name="Google Shape;3106;p29"/>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3107" name="Google Shape;3107;p29"/>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8" name="Google Shape;3108;p29"/>
            <p:cNvGrpSpPr/>
            <p:nvPr/>
          </p:nvGrpSpPr>
          <p:grpSpPr>
            <a:xfrm>
              <a:off x="4290828" y="1496185"/>
              <a:ext cx="286500" cy="272914"/>
              <a:chOff x="4290828" y="1496185"/>
              <a:chExt cx="286500" cy="272914"/>
            </a:xfrm>
          </p:grpSpPr>
          <p:cxnSp>
            <p:nvCxnSpPr>
              <p:cNvPr id="3109" name="Google Shape;3109;p29"/>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3110" name="Google Shape;3110;p29"/>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1" name="Google Shape;3111;p29"/>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9"/>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2" name="Google Shape;3112;p29"/>
            <p:cNvGrpSpPr/>
            <p:nvPr/>
          </p:nvGrpSpPr>
          <p:grpSpPr>
            <a:xfrm>
              <a:off x="4657726" y="1959674"/>
              <a:ext cx="286500" cy="245092"/>
              <a:chOff x="4657726" y="1959674"/>
              <a:chExt cx="286500" cy="245092"/>
            </a:xfrm>
          </p:grpSpPr>
          <p:cxnSp>
            <p:nvCxnSpPr>
              <p:cNvPr id="3113" name="Google Shape;3113;p29"/>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3114" name="Google Shape;3114;p29"/>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15" name="Google Shape;3115;p29"/>
          <p:cNvGrpSpPr/>
          <p:nvPr/>
        </p:nvGrpSpPr>
        <p:grpSpPr>
          <a:xfrm>
            <a:off x="4386018" y="2358659"/>
            <a:ext cx="1687424" cy="400308"/>
            <a:chOff x="3512551" y="2358282"/>
            <a:chExt cx="1597032" cy="378649"/>
          </a:xfrm>
        </p:grpSpPr>
        <p:grpSp>
          <p:nvGrpSpPr>
            <p:cNvPr id="3116" name="Google Shape;3116;p29"/>
            <p:cNvGrpSpPr/>
            <p:nvPr/>
          </p:nvGrpSpPr>
          <p:grpSpPr>
            <a:xfrm>
              <a:off x="3738198" y="2553002"/>
              <a:ext cx="1145834" cy="117"/>
              <a:chOff x="3738198" y="2553002"/>
              <a:chExt cx="1145834" cy="117"/>
            </a:xfrm>
          </p:grpSpPr>
          <p:cxnSp>
            <p:nvCxnSpPr>
              <p:cNvPr id="3117" name="Google Shape;3117;p29"/>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3118" name="Google Shape;3118;p29"/>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3119" name="Google Shape;3119;p29"/>
              <p:cNvCxnSpPr>
                <a:stCxn id="3120" idx="6"/>
                <a:endCxn id="312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3122" name="Google Shape;3122;p29"/>
            <p:cNvGrpSpPr/>
            <p:nvPr/>
          </p:nvGrpSpPr>
          <p:grpSpPr>
            <a:xfrm>
              <a:off x="3969644" y="2440153"/>
              <a:ext cx="225900" cy="296779"/>
              <a:chOff x="3969644" y="2440153"/>
              <a:chExt cx="225900" cy="296779"/>
            </a:xfrm>
          </p:grpSpPr>
          <p:cxnSp>
            <p:nvCxnSpPr>
              <p:cNvPr id="3123" name="Google Shape;3123;p29"/>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3121" name="Google Shape;3121;p29"/>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9"/>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5" name="Google Shape;3125;p29"/>
            <p:cNvGrpSpPr/>
            <p:nvPr/>
          </p:nvGrpSpPr>
          <p:grpSpPr>
            <a:xfrm>
              <a:off x="4426818" y="2358282"/>
              <a:ext cx="225600" cy="307471"/>
              <a:chOff x="4426818" y="2358282"/>
              <a:chExt cx="225600" cy="307471"/>
            </a:xfrm>
          </p:grpSpPr>
          <p:cxnSp>
            <p:nvCxnSpPr>
              <p:cNvPr id="3126" name="Google Shape;3126;p29"/>
              <p:cNvCxnSpPr>
                <a:stCxn id="312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3128" name="Google Shape;3128;p29"/>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9"/>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29"/>
            <p:cNvGrpSpPr/>
            <p:nvPr/>
          </p:nvGrpSpPr>
          <p:grpSpPr>
            <a:xfrm>
              <a:off x="4883984" y="2440153"/>
              <a:ext cx="225600" cy="296479"/>
              <a:chOff x="4883984" y="2440153"/>
              <a:chExt cx="225600" cy="296479"/>
            </a:xfrm>
          </p:grpSpPr>
          <p:cxnSp>
            <p:nvCxnSpPr>
              <p:cNvPr id="3130" name="Google Shape;3130;p29"/>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3131" name="Google Shape;3131;p29"/>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9"/>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3" name="Google Shape;3133;p29"/>
            <p:cNvGrpSpPr/>
            <p:nvPr/>
          </p:nvGrpSpPr>
          <p:grpSpPr>
            <a:xfrm>
              <a:off x="3512551" y="2358356"/>
              <a:ext cx="225647" cy="307629"/>
              <a:chOff x="2182679" y="2005014"/>
              <a:chExt cx="792300" cy="1080158"/>
            </a:xfrm>
          </p:grpSpPr>
          <p:cxnSp>
            <p:nvCxnSpPr>
              <p:cNvPr id="3134" name="Google Shape;3134;p29"/>
              <p:cNvCxnSpPr>
                <a:stCxn id="313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3120" name="Google Shape;3120;p29"/>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9"/>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36" name="Google Shape;3136;p29"/>
          <p:cNvGrpSpPr/>
          <p:nvPr/>
        </p:nvGrpSpPr>
        <p:grpSpPr>
          <a:xfrm>
            <a:off x="4400757" y="2922821"/>
            <a:ext cx="1659680" cy="310941"/>
            <a:chOff x="998425" y="1182125"/>
            <a:chExt cx="1065400" cy="199500"/>
          </a:xfrm>
        </p:grpSpPr>
        <p:sp>
          <p:nvSpPr>
            <p:cNvPr id="3137" name="Google Shape;3137;p2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29"/>
          <p:cNvGrpSpPr/>
          <p:nvPr/>
        </p:nvGrpSpPr>
        <p:grpSpPr>
          <a:xfrm>
            <a:off x="4380721" y="1119298"/>
            <a:ext cx="1730468" cy="163826"/>
            <a:chOff x="238125" y="2506075"/>
            <a:chExt cx="7115411" cy="673075"/>
          </a:xfrm>
        </p:grpSpPr>
        <p:sp>
          <p:nvSpPr>
            <p:cNvPr id="3143" name="Google Shape;3143;p2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29"/>
          <p:cNvGrpSpPr/>
          <p:nvPr/>
        </p:nvGrpSpPr>
        <p:grpSpPr>
          <a:xfrm>
            <a:off x="1463140" y="1459184"/>
            <a:ext cx="2617194" cy="96989"/>
            <a:chOff x="1464850" y="436376"/>
            <a:chExt cx="6001362" cy="222300"/>
          </a:xfrm>
        </p:grpSpPr>
        <p:sp>
          <p:nvSpPr>
            <p:cNvPr id="3149" name="Google Shape;3149;p29"/>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9"/>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9"/>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9"/>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9"/>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4" name="Google Shape;3154;p29"/>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3155" name="Google Shape;3155;p29"/>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3156" name="Google Shape;3156;p29"/>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3157" name="Google Shape;3157;p29"/>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3158" name="Google Shape;3158;p29"/>
          <p:cNvGrpSpPr/>
          <p:nvPr/>
        </p:nvGrpSpPr>
        <p:grpSpPr>
          <a:xfrm>
            <a:off x="1448619" y="2765487"/>
            <a:ext cx="1535024" cy="689242"/>
            <a:chOff x="803162" y="2667727"/>
            <a:chExt cx="1411906" cy="633611"/>
          </a:xfrm>
        </p:grpSpPr>
        <p:cxnSp>
          <p:nvCxnSpPr>
            <p:cNvPr id="3159" name="Google Shape;3159;p29"/>
            <p:cNvCxnSpPr>
              <a:stCxn id="3160" idx="2"/>
              <a:endCxn id="3161" idx="0"/>
            </p:cNvCxnSpPr>
            <p:nvPr/>
          </p:nvCxnSpPr>
          <p:spPr>
            <a:xfrm flipH="1" rot="-5400000">
              <a:off x="1629114" y="2672827"/>
              <a:ext cx="129300" cy="3693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3162" name="Google Shape;3162;p29"/>
            <p:cNvCxnSpPr>
              <a:stCxn id="3163" idx="0"/>
              <a:endCxn id="3160" idx="2"/>
            </p:cNvCxnSpPr>
            <p:nvPr/>
          </p:nvCxnSpPr>
          <p:spPr>
            <a:xfrm rot="-5400000">
              <a:off x="1259830" y="2672682"/>
              <a:ext cx="129300" cy="3693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3164" name="Google Shape;3164;p29"/>
            <p:cNvCxnSpPr>
              <a:stCxn id="3163" idx="2"/>
              <a:endCxn id="3165" idx="0"/>
            </p:cNvCxnSpPr>
            <p:nvPr/>
          </p:nvCxnSpPr>
          <p:spPr>
            <a:xfrm flipH="1" rot="-5400000">
              <a:off x="1163380" y="3023532"/>
              <a:ext cx="129300" cy="1764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3166" name="Google Shape;3166;p29"/>
            <p:cNvCxnSpPr>
              <a:stCxn id="3167" idx="0"/>
              <a:endCxn id="3163" idx="2"/>
            </p:cNvCxnSpPr>
            <p:nvPr/>
          </p:nvCxnSpPr>
          <p:spPr>
            <a:xfrm rot="-5400000">
              <a:off x="987062" y="3023388"/>
              <a:ext cx="129300" cy="1764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3168" name="Google Shape;3168;p29"/>
            <p:cNvCxnSpPr>
              <a:stCxn id="3161" idx="2"/>
              <a:endCxn id="3169" idx="0"/>
            </p:cNvCxnSpPr>
            <p:nvPr/>
          </p:nvCxnSpPr>
          <p:spPr>
            <a:xfrm flipH="1" rot="-5400000">
              <a:off x="1901948" y="3023532"/>
              <a:ext cx="129300" cy="176400"/>
            </a:xfrm>
            <a:prstGeom prst="bentConnector3">
              <a:avLst>
                <a:gd fmla="val 50060" name="adj1"/>
              </a:avLst>
            </a:prstGeom>
            <a:noFill/>
            <a:ln cap="flat" cmpd="sng" w="9525">
              <a:solidFill>
                <a:srgbClr val="C2C2C2"/>
              </a:solidFill>
              <a:prstDash val="solid"/>
              <a:round/>
              <a:headEnd len="sm" w="sm" type="none"/>
              <a:tailEnd len="sm" w="sm" type="none"/>
            </a:ln>
          </p:spPr>
        </p:cxnSp>
        <p:cxnSp>
          <p:nvCxnSpPr>
            <p:cNvPr id="3170" name="Google Shape;3170;p29"/>
            <p:cNvCxnSpPr>
              <a:stCxn id="3171" idx="0"/>
              <a:endCxn id="3161" idx="2"/>
            </p:cNvCxnSpPr>
            <p:nvPr/>
          </p:nvCxnSpPr>
          <p:spPr>
            <a:xfrm rot="-5400000">
              <a:off x="1725631" y="3023388"/>
              <a:ext cx="129300" cy="176400"/>
            </a:xfrm>
            <a:prstGeom prst="bentConnector3">
              <a:avLst>
                <a:gd fmla="val 50060" name="adj1"/>
              </a:avLst>
            </a:prstGeom>
            <a:noFill/>
            <a:ln cap="flat" cmpd="sng" w="9525">
              <a:solidFill>
                <a:srgbClr val="C2C2C2"/>
              </a:solidFill>
              <a:prstDash val="solid"/>
              <a:round/>
              <a:headEnd len="sm" w="sm" type="none"/>
              <a:tailEnd len="sm" w="sm" type="none"/>
            </a:ln>
          </p:spPr>
        </p:cxnSp>
        <p:sp>
          <p:nvSpPr>
            <p:cNvPr id="3167" name="Google Shape;3167;p29"/>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165" name="Google Shape;3165;p29"/>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171" name="Google Shape;3171;p29"/>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169" name="Google Shape;3169;p29"/>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161" name="Google Shape;3161;p29"/>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163" name="Google Shape;3163;p29"/>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160" name="Google Shape;3160;p29"/>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3172" name="Google Shape;3172;p29"/>
          <p:cNvGrpSpPr/>
          <p:nvPr/>
        </p:nvGrpSpPr>
        <p:grpSpPr>
          <a:xfrm>
            <a:off x="1448620" y="1111464"/>
            <a:ext cx="2661248" cy="221291"/>
            <a:chOff x="803163" y="1111966"/>
            <a:chExt cx="2447800" cy="203430"/>
          </a:xfrm>
        </p:grpSpPr>
        <p:grpSp>
          <p:nvGrpSpPr>
            <p:cNvPr id="3173" name="Google Shape;3173;p29"/>
            <p:cNvGrpSpPr/>
            <p:nvPr/>
          </p:nvGrpSpPr>
          <p:grpSpPr>
            <a:xfrm>
              <a:off x="1958180" y="1111966"/>
              <a:ext cx="588019" cy="121396"/>
              <a:chOff x="4808316" y="2800065"/>
              <a:chExt cx="1999386" cy="412910"/>
            </a:xfrm>
          </p:grpSpPr>
          <p:sp>
            <p:nvSpPr>
              <p:cNvPr id="3174" name="Google Shape;3174;p29"/>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5" name="Google Shape;3175;p29"/>
              <p:cNvGrpSpPr/>
              <p:nvPr/>
            </p:nvGrpSpPr>
            <p:grpSpPr>
              <a:xfrm>
                <a:off x="4808316" y="2800065"/>
                <a:ext cx="92400" cy="411825"/>
                <a:chOff x="845575" y="2563700"/>
                <a:chExt cx="92400" cy="411825"/>
              </a:xfrm>
            </p:grpSpPr>
            <p:cxnSp>
              <p:nvCxnSpPr>
                <p:cNvPr id="3176" name="Google Shape;3176;p2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177" name="Google Shape;3177;p2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178" name="Google Shape;3178;p29"/>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3179" name="Google Shape;3179;p29"/>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0" name="Google Shape;3180;p29"/>
            <p:cNvGrpSpPr/>
            <p:nvPr/>
          </p:nvGrpSpPr>
          <p:grpSpPr>
            <a:xfrm>
              <a:off x="803163" y="1111974"/>
              <a:ext cx="591158" cy="121545"/>
              <a:chOff x="803163" y="1111974"/>
              <a:chExt cx="591158" cy="121545"/>
            </a:xfrm>
          </p:grpSpPr>
          <p:grpSp>
            <p:nvGrpSpPr>
              <p:cNvPr id="3181" name="Google Shape;3181;p29"/>
              <p:cNvGrpSpPr/>
              <p:nvPr/>
            </p:nvGrpSpPr>
            <p:grpSpPr>
              <a:xfrm>
                <a:off x="803163" y="1111974"/>
                <a:ext cx="27175" cy="121077"/>
                <a:chOff x="845575" y="2563700"/>
                <a:chExt cx="92400" cy="411825"/>
              </a:xfrm>
            </p:grpSpPr>
            <p:cxnSp>
              <p:nvCxnSpPr>
                <p:cNvPr id="3182" name="Google Shape;3182;p2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183" name="Google Shape;3183;p2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4" name="Google Shape;3184;p29"/>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29"/>
            <p:cNvGrpSpPr/>
            <p:nvPr/>
          </p:nvGrpSpPr>
          <p:grpSpPr>
            <a:xfrm>
              <a:off x="1381910" y="1194219"/>
              <a:ext cx="588341" cy="121177"/>
              <a:chOff x="1381910" y="1194219"/>
              <a:chExt cx="588341" cy="121177"/>
            </a:xfrm>
          </p:grpSpPr>
          <p:grpSp>
            <p:nvGrpSpPr>
              <p:cNvPr id="3186" name="Google Shape;3186;p29"/>
              <p:cNvGrpSpPr/>
              <p:nvPr/>
            </p:nvGrpSpPr>
            <p:grpSpPr>
              <a:xfrm rot="10800000">
                <a:off x="1381910" y="1194319"/>
                <a:ext cx="27175" cy="121077"/>
                <a:chOff x="2070100" y="2563700"/>
                <a:chExt cx="92400" cy="411825"/>
              </a:xfrm>
            </p:grpSpPr>
            <p:cxnSp>
              <p:nvCxnSpPr>
                <p:cNvPr id="3187" name="Google Shape;3187;p2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188" name="Google Shape;3188;p2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9" name="Google Shape;3189;p29"/>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0" name="Google Shape;3190;p29"/>
            <p:cNvGrpSpPr/>
            <p:nvPr/>
          </p:nvGrpSpPr>
          <p:grpSpPr>
            <a:xfrm>
              <a:off x="2532079" y="1194219"/>
              <a:ext cx="704927" cy="121177"/>
              <a:chOff x="2532079" y="1194219"/>
              <a:chExt cx="704927" cy="121177"/>
            </a:xfrm>
          </p:grpSpPr>
          <p:grpSp>
            <p:nvGrpSpPr>
              <p:cNvPr id="3191" name="Google Shape;3191;p29"/>
              <p:cNvGrpSpPr/>
              <p:nvPr/>
            </p:nvGrpSpPr>
            <p:grpSpPr>
              <a:xfrm rot="10800000">
                <a:off x="2532079" y="1194319"/>
                <a:ext cx="27175" cy="121077"/>
                <a:chOff x="2070100" y="2563700"/>
                <a:chExt cx="92400" cy="411825"/>
              </a:xfrm>
            </p:grpSpPr>
            <p:cxnSp>
              <p:nvCxnSpPr>
                <p:cNvPr id="3192" name="Google Shape;3192;p2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193" name="Google Shape;3193;p2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4" name="Google Shape;3194;p29"/>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5" name="Google Shape;3195;p29"/>
          <p:cNvGrpSpPr/>
          <p:nvPr/>
        </p:nvGrpSpPr>
        <p:grpSpPr>
          <a:xfrm>
            <a:off x="4399745" y="3961928"/>
            <a:ext cx="1656555" cy="519717"/>
            <a:chOff x="5194708" y="3484366"/>
            <a:chExt cx="3148148" cy="987304"/>
          </a:xfrm>
        </p:grpSpPr>
        <p:grpSp>
          <p:nvGrpSpPr>
            <p:cNvPr id="3196" name="Google Shape;3196;p29"/>
            <p:cNvGrpSpPr/>
            <p:nvPr/>
          </p:nvGrpSpPr>
          <p:grpSpPr>
            <a:xfrm>
              <a:off x="7531521" y="3484366"/>
              <a:ext cx="811335" cy="987304"/>
              <a:chOff x="3379425" y="1617275"/>
              <a:chExt cx="1090650" cy="1327200"/>
            </a:xfrm>
          </p:grpSpPr>
          <p:sp>
            <p:nvSpPr>
              <p:cNvPr id="3197" name="Google Shape;3197;p2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2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0" name="Google Shape;3200;p29"/>
            <p:cNvGrpSpPr/>
            <p:nvPr/>
          </p:nvGrpSpPr>
          <p:grpSpPr>
            <a:xfrm>
              <a:off x="6752546" y="3484366"/>
              <a:ext cx="811428" cy="987304"/>
              <a:chOff x="2332275" y="1617275"/>
              <a:chExt cx="1090775" cy="1327200"/>
            </a:xfrm>
          </p:grpSpPr>
          <p:sp>
            <p:nvSpPr>
              <p:cNvPr id="3201" name="Google Shape;3201;p2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29"/>
            <p:cNvGrpSpPr/>
            <p:nvPr/>
          </p:nvGrpSpPr>
          <p:grpSpPr>
            <a:xfrm>
              <a:off x="5973664" y="3484366"/>
              <a:ext cx="811335" cy="987304"/>
              <a:chOff x="1285250" y="1617275"/>
              <a:chExt cx="1090650" cy="1327200"/>
            </a:xfrm>
          </p:grpSpPr>
          <p:sp>
            <p:nvSpPr>
              <p:cNvPr id="3205" name="Google Shape;3205;p2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8" name="Google Shape;3208;p29"/>
            <p:cNvGrpSpPr/>
            <p:nvPr/>
          </p:nvGrpSpPr>
          <p:grpSpPr>
            <a:xfrm>
              <a:off x="5194708" y="3484366"/>
              <a:ext cx="811409" cy="987304"/>
              <a:chOff x="238125" y="1617275"/>
              <a:chExt cx="1090750" cy="1327200"/>
            </a:xfrm>
          </p:grpSpPr>
          <p:sp>
            <p:nvSpPr>
              <p:cNvPr id="3209" name="Google Shape;3209;p2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2" name="Google Shape;3212;p29"/>
          <p:cNvGrpSpPr/>
          <p:nvPr/>
        </p:nvGrpSpPr>
        <p:grpSpPr>
          <a:xfrm>
            <a:off x="4358166" y="3412775"/>
            <a:ext cx="1708650" cy="366033"/>
            <a:chOff x="1808063" y="4294338"/>
            <a:chExt cx="3370782" cy="721817"/>
          </a:xfrm>
        </p:grpSpPr>
        <p:sp>
          <p:nvSpPr>
            <p:cNvPr id="3213" name="Google Shape;3213;p2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3" name="Google Shape;3223;p29"/>
          <p:cNvGrpSpPr/>
          <p:nvPr/>
        </p:nvGrpSpPr>
        <p:grpSpPr>
          <a:xfrm>
            <a:off x="1482255" y="3715546"/>
            <a:ext cx="1369310" cy="683602"/>
            <a:chOff x="834100" y="3642869"/>
            <a:chExt cx="1259483" cy="628426"/>
          </a:xfrm>
        </p:grpSpPr>
        <p:sp>
          <p:nvSpPr>
            <p:cNvPr id="3224" name="Google Shape;3224;p29"/>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9"/>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9"/>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9"/>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9"/>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9"/>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9"/>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9"/>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9"/>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9"/>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9"/>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9"/>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9"/>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9"/>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9"/>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9"/>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9"/>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9"/>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9"/>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9"/>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9"/>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9"/>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9"/>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9"/>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9"/>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9" name="Google Shape;3249;p29"/>
            <p:cNvGrpSpPr/>
            <p:nvPr/>
          </p:nvGrpSpPr>
          <p:grpSpPr>
            <a:xfrm>
              <a:off x="1360364" y="3847835"/>
              <a:ext cx="208119" cy="224359"/>
              <a:chOff x="1360769" y="3847100"/>
              <a:chExt cx="208119" cy="224359"/>
            </a:xfrm>
          </p:grpSpPr>
          <p:sp>
            <p:nvSpPr>
              <p:cNvPr id="3250" name="Google Shape;3250;p29"/>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9"/>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9"/>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9"/>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9"/>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9"/>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9"/>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9"/>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9"/>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9"/>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9"/>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9"/>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9"/>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9"/>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9"/>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9"/>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9"/>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9"/>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29"/>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9"/>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0" name="Google Shape;3270;p29"/>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9"/>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9"/>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9"/>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9"/>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9"/>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9"/>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9"/>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9"/>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29"/>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9"/>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9"/>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9"/>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9"/>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4" name="Google Shape;3284;p29"/>
          <p:cNvGrpSpPr/>
          <p:nvPr/>
        </p:nvGrpSpPr>
        <p:grpSpPr>
          <a:xfrm>
            <a:off x="2837873" y="1788050"/>
            <a:ext cx="1249267" cy="699925"/>
            <a:chOff x="2029517" y="1732295"/>
            <a:chExt cx="1149068" cy="643432"/>
          </a:xfrm>
        </p:grpSpPr>
        <p:grpSp>
          <p:nvGrpSpPr>
            <p:cNvPr id="3285" name="Google Shape;3285;p29"/>
            <p:cNvGrpSpPr/>
            <p:nvPr/>
          </p:nvGrpSpPr>
          <p:grpSpPr>
            <a:xfrm>
              <a:off x="2708660" y="1746937"/>
              <a:ext cx="455427" cy="244429"/>
              <a:chOff x="2700693" y="1746937"/>
              <a:chExt cx="455427" cy="244429"/>
            </a:xfrm>
          </p:grpSpPr>
          <p:grpSp>
            <p:nvGrpSpPr>
              <p:cNvPr id="3286" name="Google Shape;3286;p29"/>
              <p:cNvGrpSpPr/>
              <p:nvPr/>
            </p:nvGrpSpPr>
            <p:grpSpPr>
              <a:xfrm>
                <a:off x="2905682" y="1782817"/>
                <a:ext cx="250438" cy="208549"/>
                <a:chOff x="2905682" y="1782817"/>
                <a:chExt cx="250438" cy="208549"/>
              </a:xfrm>
            </p:grpSpPr>
            <p:cxnSp>
              <p:nvCxnSpPr>
                <p:cNvPr id="3287" name="Google Shape;3287;p29"/>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288" name="Google Shape;3288;p29"/>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29"/>
              <p:cNvGrpSpPr/>
              <p:nvPr/>
            </p:nvGrpSpPr>
            <p:grpSpPr>
              <a:xfrm>
                <a:off x="2700693" y="1746937"/>
                <a:ext cx="449967" cy="72374"/>
                <a:chOff x="2700693" y="1746937"/>
                <a:chExt cx="449967" cy="72374"/>
              </a:xfrm>
            </p:grpSpPr>
            <p:cxnSp>
              <p:nvCxnSpPr>
                <p:cNvPr id="3290" name="Google Shape;3290;p29"/>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291" name="Google Shape;3291;p29"/>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2" name="Google Shape;3292;p29"/>
            <p:cNvGrpSpPr/>
            <p:nvPr/>
          </p:nvGrpSpPr>
          <p:grpSpPr>
            <a:xfrm>
              <a:off x="2029517" y="1732295"/>
              <a:ext cx="1149068" cy="643432"/>
              <a:chOff x="2029517" y="1732295"/>
              <a:chExt cx="1149068" cy="643432"/>
            </a:xfrm>
          </p:grpSpPr>
          <p:grpSp>
            <p:nvGrpSpPr>
              <p:cNvPr id="3293" name="Google Shape;3293;p29"/>
              <p:cNvGrpSpPr/>
              <p:nvPr/>
            </p:nvGrpSpPr>
            <p:grpSpPr>
              <a:xfrm>
                <a:off x="2703618" y="2103152"/>
                <a:ext cx="474966" cy="260017"/>
                <a:chOff x="2703618" y="2103152"/>
                <a:chExt cx="474966" cy="260017"/>
              </a:xfrm>
            </p:grpSpPr>
            <p:grpSp>
              <p:nvGrpSpPr>
                <p:cNvPr id="3294" name="Google Shape;3294;p29"/>
                <p:cNvGrpSpPr/>
                <p:nvPr/>
              </p:nvGrpSpPr>
              <p:grpSpPr>
                <a:xfrm>
                  <a:off x="2703618" y="2290640"/>
                  <a:ext cx="450291" cy="72529"/>
                  <a:chOff x="2703618" y="2290640"/>
                  <a:chExt cx="450291" cy="72529"/>
                </a:xfrm>
              </p:grpSpPr>
              <p:cxnSp>
                <p:nvCxnSpPr>
                  <p:cNvPr id="3295" name="Google Shape;3295;p29"/>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296" name="Google Shape;3296;p29"/>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7" name="Google Shape;3297;p29"/>
                <p:cNvGrpSpPr/>
                <p:nvPr/>
              </p:nvGrpSpPr>
              <p:grpSpPr>
                <a:xfrm>
                  <a:off x="2908607" y="2103152"/>
                  <a:ext cx="269977" cy="223538"/>
                  <a:chOff x="2908607" y="2103152"/>
                  <a:chExt cx="269977" cy="223538"/>
                </a:xfrm>
              </p:grpSpPr>
              <p:cxnSp>
                <p:nvCxnSpPr>
                  <p:cNvPr id="3298" name="Google Shape;3298;p29"/>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299" name="Google Shape;3299;p29"/>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0" name="Google Shape;3300;p29"/>
              <p:cNvGrpSpPr/>
              <p:nvPr/>
            </p:nvGrpSpPr>
            <p:grpSpPr>
              <a:xfrm>
                <a:off x="2029517" y="1732295"/>
                <a:ext cx="685827" cy="643432"/>
                <a:chOff x="2029517" y="1732295"/>
                <a:chExt cx="685827" cy="643432"/>
              </a:xfrm>
            </p:grpSpPr>
            <p:sp>
              <p:nvSpPr>
                <p:cNvPr id="3301" name="Google Shape;3301;p29"/>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2" name="Google Shape;3302;p29"/>
                <p:cNvGrpSpPr/>
                <p:nvPr/>
              </p:nvGrpSpPr>
              <p:grpSpPr>
                <a:xfrm>
                  <a:off x="2158948" y="1732295"/>
                  <a:ext cx="556396" cy="333108"/>
                  <a:chOff x="2158948" y="1732295"/>
                  <a:chExt cx="556396" cy="333108"/>
                </a:xfrm>
              </p:grpSpPr>
              <p:cxnSp>
                <p:nvCxnSpPr>
                  <p:cNvPr id="3303" name="Google Shape;3303;p29"/>
                  <p:cNvCxnSpPr/>
                  <p:nvPr/>
                </p:nvCxnSpPr>
                <p:spPr>
                  <a:xfrm flipH="1" rot="10800000">
                    <a:off x="2158948" y="1782803"/>
                    <a:ext cx="459000" cy="2826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304" name="Google Shape;3304;p29"/>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29"/>
                <p:cNvGrpSpPr/>
                <p:nvPr/>
              </p:nvGrpSpPr>
              <p:grpSpPr>
                <a:xfrm>
                  <a:off x="2159908" y="2065057"/>
                  <a:ext cx="550884" cy="310670"/>
                  <a:chOff x="2159908" y="2065057"/>
                  <a:chExt cx="550884" cy="310670"/>
                </a:xfrm>
              </p:grpSpPr>
              <p:cxnSp>
                <p:nvCxnSpPr>
                  <p:cNvPr id="3306" name="Google Shape;3306;p29"/>
                  <p:cNvCxnSpPr/>
                  <p:nvPr/>
                </p:nvCxnSpPr>
                <p:spPr>
                  <a:xfrm>
                    <a:off x="2159908" y="2065057"/>
                    <a:ext cx="454800" cy="2625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307" name="Google Shape;3307;p29"/>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308" name="Google Shape;3308;p29"/>
          <p:cNvGrpSpPr/>
          <p:nvPr/>
        </p:nvGrpSpPr>
        <p:grpSpPr>
          <a:xfrm>
            <a:off x="1448629" y="1732664"/>
            <a:ext cx="1017197" cy="856430"/>
            <a:chOff x="844912" y="1681380"/>
            <a:chExt cx="935611" cy="787305"/>
          </a:xfrm>
        </p:grpSpPr>
        <p:grpSp>
          <p:nvGrpSpPr>
            <p:cNvPr id="3309" name="Google Shape;3309;p29"/>
            <p:cNvGrpSpPr/>
            <p:nvPr/>
          </p:nvGrpSpPr>
          <p:grpSpPr>
            <a:xfrm>
              <a:off x="844912" y="1819635"/>
              <a:ext cx="329836" cy="510016"/>
              <a:chOff x="844912" y="1819635"/>
              <a:chExt cx="329836" cy="510016"/>
            </a:xfrm>
          </p:grpSpPr>
          <p:sp>
            <p:nvSpPr>
              <p:cNvPr id="3310" name="Google Shape;3310;p29"/>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29"/>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9"/>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9"/>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9"/>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9"/>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6" name="Google Shape;3316;p29"/>
            <p:cNvGrpSpPr/>
            <p:nvPr/>
          </p:nvGrpSpPr>
          <p:grpSpPr>
            <a:xfrm>
              <a:off x="1284601" y="2158168"/>
              <a:ext cx="495923" cy="310517"/>
              <a:chOff x="1284601" y="2158168"/>
              <a:chExt cx="495923" cy="310517"/>
            </a:xfrm>
          </p:grpSpPr>
          <p:sp>
            <p:nvSpPr>
              <p:cNvPr id="3317" name="Google Shape;3317;p29"/>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8" name="Google Shape;3318;p29"/>
              <p:cNvGrpSpPr/>
              <p:nvPr/>
            </p:nvGrpSpPr>
            <p:grpSpPr>
              <a:xfrm>
                <a:off x="1507666" y="2158168"/>
                <a:ext cx="272858" cy="310517"/>
                <a:chOff x="1507666" y="2158168"/>
                <a:chExt cx="272858" cy="310517"/>
              </a:xfrm>
            </p:grpSpPr>
            <p:grpSp>
              <p:nvGrpSpPr>
                <p:cNvPr id="3319" name="Google Shape;3319;p29"/>
                <p:cNvGrpSpPr/>
                <p:nvPr/>
              </p:nvGrpSpPr>
              <p:grpSpPr>
                <a:xfrm>
                  <a:off x="1507666" y="2176104"/>
                  <a:ext cx="166395" cy="273149"/>
                  <a:chOff x="1507666" y="2176104"/>
                  <a:chExt cx="166395" cy="273149"/>
                </a:xfrm>
              </p:grpSpPr>
              <p:sp>
                <p:nvSpPr>
                  <p:cNvPr id="3320" name="Google Shape;3320;p29"/>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9"/>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9"/>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9"/>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9"/>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9"/>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9"/>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7" name="Google Shape;3327;p29"/>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9"/>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9" name="Google Shape;3329;p29"/>
            <p:cNvGrpSpPr/>
            <p:nvPr/>
          </p:nvGrpSpPr>
          <p:grpSpPr>
            <a:xfrm>
              <a:off x="1284601" y="1681380"/>
              <a:ext cx="495923" cy="310517"/>
              <a:chOff x="1284601" y="1681380"/>
              <a:chExt cx="495923" cy="310517"/>
            </a:xfrm>
          </p:grpSpPr>
          <p:sp>
            <p:nvSpPr>
              <p:cNvPr id="3330" name="Google Shape;3330;p29"/>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1" name="Google Shape;3331;p29"/>
              <p:cNvGrpSpPr/>
              <p:nvPr/>
            </p:nvGrpSpPr>
            <p:grpSpPr>
              <a:xfrm>
                <a:off x="1507666" y="1681380"/>
                <a:ext cx="272858" cy="310517"/>
                <a:chOff x="1507666" y="1681380"/>
                <a:chExt cx="272858" cy="310517"/>
              </a:xfrm>
            </p:grpSpPr>
            <p:grpSp>
              <p:nvGrpSpPr>
                <p:cNvPr id="3332" name="Google Shape;3332;p29"/>
                <p:cNvGrpSpPr/>
                <p:nvPr/>
              </p:nvGrpSpPr>
              <p:grpSpPr>
                <a:xfrm>
                  <a:off x="1507666" y="1700120"/>
                  <a:ext cx="166395" cy="272984"/>
                  <a:chOff x="1507666" y="1700120"/>
                  <a:chExt cx="166395" cy="272984"/>
                </a:xfrm>
              </p:grpSpPr>
              <p:sp>
                <p:nvSpPr>
                  <p:cNvPr id="3333" name="Google Shape;3333;p29"/>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9"/>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9"/>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9"/>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9"/>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9"/>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9"/>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0" name="Google Shape;3340;p29"/>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9"/>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342" name="Google Shape;3342;p29"/>
          <p:cNvGrpSpPr/>
          <p:nvPr/>
        </p:nvGrpSpPr>
        <p:grpSpPr>
          <a:xfrm>
            <a:off x="3173176" y="2687181"/>
            <a:ext cx="883672" cy="871730"/>
            <a:chOff x="2389399" y="2595741"/>
            <a:chExt cx="812796" cy="801369"/>
          </a:xfrm>
        </p:grpSpPr>
        <p:grpSp>
          <p:nvGrpSpPr>
            <p:cNvPr id="3343" name="Google Shape;3343;p29"/>
            <p:cNvGrpSpPr/>
            <p:nvPr/>
          </p:nvGrpSpPr>
          <p:grpSpPr>
            <a:xfrm>
              <a:off x="2492145" y="2881565"/>
              <a:ext cx="607300" cy="229751"/>
              <a:chOff x="2492145" y="2881565"/>
              <a:chExt cx="607300" cy="229751"/>
            </a:xfrm>
          </p:grpSpPr>
          <p:sp>
            <p:nvSpPr>
              <p:cNvPr id="3344" name="Google Shape;3344;p29"/>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29"/>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9"/>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29"/>
            <p:cNvGrpSpPr/>
            <p:nvPr/>
          </p:nvGrpSpPr>
          <p:grpSpPr>
            <a:xfrm>
              <a:off x="2389399" y="2595741"/>
              <a:ext cx="812796" cy="296825"/>
              <a:chOff x="2389399" y="2595741"/>
              <a:chExt cx="812796" cy="296825"/>
            </a:xfrm>
          </p:grpSpPr>
          <p:grpSp>
            <p:nvGrpSpPr>
              <p:cNvPr id="3348" name="Google Shape;3348;p29"/>
              <p:cNvGrpSpPr/>
              <p:nvPr/>
            </p:nvGrpSpPr>
            <p:grpSpPr>
              <a:xfrm>
                <a:off x="2389399" y="2595741"/>
                <a:ext cx="363638" cy="296825"/>
                <a:chOff x="2389399" y="2595741"/>
                <a:chExt cx="363638" cy="296825"/>
              </a:xfrm>
            </p:grpSpPr>
            <p:grpSp>
              <p:nvGrpSpPr>
                <p:cNvPr id="3349" name="Google Shape;3349;p29"/>
                <p:cNvGrpSpPr/>
                <p:nvPr/>
              </p:nvGrpSpPr>
              <p:grpSpPr>
                <a:xfrm>
                  <a:off x="2493852" y="2794333"/>
                  <a:ext cx="259185" cy="98232"/>
                  <a:chOff x="2493852" y="2794333"/>
                  <a:chExt cx="259185" cy="98232"/>
                </a:xfrm>
              </p:grpSpPr>
              <p:sp>
                <p:nvSpPr>
                  <p:cNvPr id="3350" name="Google Shape;3350;p29"/>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9"/>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9"/>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3" name="Google Shape;3353;p29"/>
                <p:cNvGrpSpPr/>
                <p:nvPr/>
              </p:nvGrpSpPr>
              <p:grpSpPr>
                <a:xfrm>
                  <a:off x="2389399" y="2595741"/>
                  <a:ext cx="224343" cy="182054"/>
                  <a:chOff x="2389399" y="2595741"/>
                  <a:chExt cx="224343" cy="182054"/>
                </a:xfrm>
              </p:grpSpPr>
              <p:sp>
                <p:nvSpPr>
                  <p:cNvPr id="3354" name="Google Shape;3354;p29"/>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9"/>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6" name="Google Shape;3356;p29"/>
              <p:cNvGrpSpPr/>
              <p:nvPr/>
            </p:nvGrpSpPr>
            <p:grpSpPr>
              <a:xfrm>
                <a:off x="2683630" y="2595741"/>
                <a:ext cx="224334" cy="296825"/>
                <a:chOff x="2683630" y="2595741"/>
                <a:chExt cx="224334" cy="296825"/>
              </a:xfrm>
            </p:grpSpPr>
            <p:grpSp>
              <p:nvGrpSpPr>
                <p:cNvPr id="3357" name="Google Shape;3357;p29"/>
                <p:cNvGrpSpPr/>
                <p:nvPr/>
              </p:nvGrpSpPr>
              <p:grpSpPr>
                <a:xfrm>
                  <a:off x="2788083" y="2794333"/>
                  <a:ext cx="15356" cy="98232"/>
                  <a:chOff x="2788083" y="2794333"/>
                  <a:chExt cx="15356" cy="98232"/>
                </a:xfrm>
              </p:grpSpPr>
              <p:sp>
                <p:nvSpPr>
                  <p:cNvPr id="3358" name="Google Shape;3358;p29"/>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9"/>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9"/>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29"/>
                <p:cNvGrpSpPr/>
                <p:nvPr/>
              </p:nvGrpSpPr>
              <p:grpSpPr>
                <a:xfrm>
                  <a:off x="2683630" y="2595741"/>
                  <a:ext cx="224334" cy="182054"/>
                  <a:chOff x="2683630" y="2595741"/>
                  <a:chExt cx="224334" cy="182054"/>
                </a:xfrm>
              </p:grpSpPr>
              <p:sp>
                <p:nvSpPr>
                  <p:cNvPr id="3362" name="Google Shape;3362;p29"/>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9"/>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64" name="Google Shape;3364;p29"/>
              <p:cNvGrpSpPr/>
              <p:nvPr/>
            </p:nvGrpSpPr>
            <p:grpSpPr>
              <a:xfrm>
                <a:off x="2838475" y="2595741"/>
                <a:ext cx="363719" cy="296825"/>
                <a:chOff x="2838475" y="2595741"/>
                <a:chExt cx="363719" cy="296825"/>
              </a:xfrm>
            </p:grpSpPr>
            <p:grpSp>
              <p:nvGrpSpPr>
                <p:cNvPr id="3365" name="Google Shape;3365;p29"/>
                <p:cNvGrpSpPr/>
                <p:nvPr/>
              </p:nvGrpSpPr>
              <p:grpSpPr>
                <a:xfrm>
                  <a:off x="2838475" y="2794333"/>
                  <a:ext cx="259185" cy="98232"/>
                  <a:chOff x="2838475" y="2794333"/>
                  <a:chExt cx="259185" cy="98232"/>
                </a:xfrm>
              </p:grpSpPr>
              <p:sp>
                <p:nvSpPr>
                  <p:cNvPr id="3366" name="Google Shape;3366;p29"/>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9"/>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9"/>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9" name="Google Shape;3369;p29"/>
                <p:cNvGrpSpPr/>
                <p:nvPr/>
              </p:nvGrpSpPr>
              <p:grpSpPr>
                <a:xfrm>
                  <a:off x="2977852" y="2595741"/>
                  <a:ext cx="224343" cy="182054"/>
                  <a:chOff x="2977852" y="2595741"/>
                  <a:chExt cx="224343" cy="182054"/>
                </a:xfrm>
              </p:grpSpPr>
              <p:sp>
                <p:nvSpPr>
                  <p:cNvPr id="3370" name="Google Shape;3370;p29"/>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9"/>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372" name="Google Shape;3372;p29"/>
            <p:cNvGrpSpPr/>
            <p:nvPr/>
          </p:nvGrpSpPr>
          <p:grpSpPr>
            <a:xfrm>
              <a:off x="2389399" y="3100241"/>
              <a:ext cx="812796" cy="296869"/>
              <a:chOff x="2389399" y="3100241"/>
              <a:chExt cx="812796" cy="296869"/>
            </a:xfrm>
          </p:grpSpPr>
          <p:grpSp>
            <p:nvGrpSpPr>
              <p:cNvPr id="3373" name="Google Shape;3373;p29"/>
              <p:cNvGrpSpPr/>
              <p:nvPr/>
            </p:nvGrpSpPr>
            <p:grpSpPr>
              <a:xfrm>
                <a:off x="2683630" y="3100241"/>
                <a:ext cx="224334" cy="296869"/>
                <a:chOff x="2683630" y="3100241"/>
                <a:chExt cx="224334" cy="296869"/>
              </a:xfrm>
            </p:grpSpPr>
            <p:grpSp>
              <p:nvGrpSpPr>
                <p:cNvPr id="3374" name="Google Shape;3374;p29"/>
                <p:cNvGrpSpPr/>
                <p:nvPr/>
              </p:nvGrpSpPr>
              <p:grpSpPr>
                <a:xfrm>
                  <a:off x="2788083" y="3100241"/>
                  <a:ext cx="15356" cy="98237"/>
                  <a:chOff x="2788083" y="3100241"/>
                  <a:chExt cx="15356" cy="98237"/>
                </a:xfrm>
              </p:grpSpPr>
              <p:sp>
                <p:nvSpPr>
                  <p:cNvPr id="3375" name="Google Shape;3375;p29"/>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9"/>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9"/>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8" name="Google Shape;3378;p29"/>
                <p:cNvGrpSpPr/>
                <p:nvPr/>
              </p:nvGrpSpPr>
              <p:grpSpPr>
                <a:xfrm>
                  <a:off x="2683630" y="3215065"/>
                  <a:ext cx="224334" cy="182045"/>
                  <a:chOff x="2683630" y="3215065"/>
                  <a:chExt cx="224334" cy="182045"/>
                </a:xfrm>
              </p:grpSpPr>
              <p:sp>
                <p:nvSpPr>
                  <p:cNvPr id="3379" name="Google Shape;3379;p29"/>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9"/>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81" name="Google Shape;3381;p29"/>
              <p:cNvGrpSpPr/>
              <p:nvPr/>
            </p:nvGrpSpPr>
            <p:grpSpPr>
              <a:xfrm>
                <a:off x="2389399" y="3100241"/>
                <a:ext cx="363638" cy="296869"/>
                <a:chOff x="2389399" y="3100241"/>
                <a:chExt cx="363638" cy="296869"/>
              </a:xfrm>
            </p:grpSpPr>
            <p:grpSp>
              <p:nvGrpSpPr>
                <p:cNvPr id="3382" name="Google Shape;3382;p29"/>
                <p:cNvGrpSpPr/>
                <p:nvPr/>
              </p:nvGrpSpPr>
              <p:grpSpPr>
                <a:xfrm>
                  <a:off x="2493852" y="3100241"/>
                  <a:ext cx="259185" cy="98237"/>
                  <a:chOff x="2493852" y="3100241"/>
                  <a:chExt cx="259185" cy="98237"/>
                </a:xfrm>
              </p:grpSpPr>
              <p:sp>
                <p:nvSpPr>
                  <p:cNvPr id="3383" name="Google Shape;3383;p29"/>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9"/>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9"/>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29"/>
                <p:cNvGrpSpPr/>
                <p:nvPr/>
              </p:nvGrpSpPr>
              <p:grpSpPr>
                <a:xfrm>
                  <a:off x="2389399" y="3215065"/>
                  <a:ext cx="224343" cy="182045"/>
                  <a:chOff x="2389399" y="3215065"/>
                  <a:chExt cx="224343" cy="182045"/>
                </a:xfrm>
              </p:grpSpPr>
              <p:sp>
                <p:nvSpPr>
                  <p:cNvPr id="3387" name="Google Shape;3387;p29"/>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9"/>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89" name="Google Shape;3389;p29"/>
              <p:cNvGrpSpPr/>
              <p:nvPr/>
            </p:nvGrpSpPr>
            <p:grpSpPr>
              <a:xfrm>
                <a:off x="2838475" y="3100241"/>
                <a:ext cx="363719" cy="296869"/>
                <a:chOff x="2838475" y="3100241"/>
                <a:chExt cx="363719" cy="296869"/>
              </a:xfrm>
            </p:grpSpPr>
            <p:grpSp>
              <p:nvGrpSpPr>
                <p:cNvPr id="3390" name="Google Shape;3390;p29"/>
                <p:cNvGrpSpPr/>
                <p:nvPr/>
              </p:nvGrpSpPr>
              <p:grpSpPr>
                <a:xfrm>
                  <a:off x="2838475" y="3100241"/>
                  <a:ext cx="259185" cy="98237"/>
                  <a:chOff x="2838475" y="3100241"/>
                  <a:chExt cx="259185" cy="98237"/>
                </a:xfrm>
              </p:grpSpPr>
              <p:sp>
                <p:nvSpPr>
                  <p:cNvPr id="3391" name="Google Shape;3391;p29"/>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9"/>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9"/>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4" name="Google Shape;3394;p29"/>
                <p:cNvGrpSpPr/>
                <p:nvPr/>
              </p:nvGrpSpPr>
              <p:grpSpPr>
                <a:xfrm>
                  <a:off x="2977852" y="3215065"/>
                  <a:ext cx="224343" cy="182045"/>
                  <a:chOff x="2977852" y="3215065"/>
                  <a:chExt cx="224343" cy="182045"/>
                </a:xfrm>
              </p:grpSpPr>
              <p:sp>
                <p:nvSpPr>
                  <p:cNvPr id="3395" name="Google Shape;3395;p29"/>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9"/>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397" name="Google Shape;3397;p29"/>
          <p:cNvGrpSpPr/>
          <p:nvPr/>
        </p:nvGrpSpPr>
        <p:grpSpPr>
          <a:xfrm>
            <a:off x="3728906" y="4784023"/>
            <a:ext cx="2335778" cy="1082675"/>
            <a:chOff x="634175" y="2986275"/>
            <a:chExt cx="3147949" cy="1458344"/>
          </a:xfrm>
        </p:grpSpPr>
        <p:cxnSp>
          <p:nvCxnSpPr>
            <p:cNvPr id="3398" name="Google Shape;3398;p29"/>
            <p:cNvCxnSpPr>
              <a:stCxn id="3399" idx="4"/>
              <a:endCxn id="340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3401" name="Google Shape;3401;p29"/>
            <p:cNvCxnSpPr>
              <a:stCxn id="3400" idx="0"/>
              <a:endCxn id="340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3403" name="Google Shape;3403;p29"/>
            <p:cNvCxnSpPr>
              <a:stCxn id="3402" idx="4"/>
              <a:endCxn id="340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3405" name="Google Shape;3405;p29"/>
            <p:cNvCxnSpPr>
              <a:stCxn id="3404" idx="0"/>
              <a:endCxn id="340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3406" name="Google Shape;3406;p29"/>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02" name="Google Shape;3402;p29"/>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399" name="Google Shape;3399;p29"/>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04" name="Google Shape;3404;p29"/>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00" name="Google Shape;3400;p29"/>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407" name="Google Shape;3407;p29"/>
          <p:cNvGrpSpPr/>
          <p:nvPr/>
        </p:nvGrpSpPr>
        <p:grpSpPr>
          <a:xfrm>
            <a:off x="3724537" y="6023732"/>
            <a:ext cx="2344918" cy="549549"/>
            <a:chOff x="1247650" y="2075423"/>
            <a:chExt cx="6648477" cy="1557238"/>
          </a:xfrm>
        </p:grpSpPr>
        <p:sp>
          <p:nvSpPr>
            <p:cNvPr id="3408" name="Google Shape;3408;p2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29"/>
          <p:cNvGrpSpPr/>
          <p:nvPr/>
        </p:nvGrpSpPr>
        <p:grpSpPr>
          <a:xfrm>
            <a:off x="3700992" y="7744870"/>
            <a:ext cx="2391515" cy="994009"/>
            <a:chOff x="6796238" y="3158297"/>
            <a:chExt cx="1630319" cy="677257"/>
          </a:xfrm>
        </p:grpSpPr>
        <p:cxnSp>
          <p:nvCxnSpPr>
            <p:cNvPr id="3415" name="Google Shape;3415;p29"/>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3416" name="Google Shape;3416;p29"/>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3417" name="Google Shape;3417;p29"/>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3418" name="Google Shape;3418;p29"/>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3419" name="Google Shape;3419;p29"/>
            <p:cNvGrpSpPr/>
            <p:nvPr/>
          </p:nvGrpSpPr>
          <p:grpSpPr>
            <a:xfrm>
              <a:off x="6796238" y="3311904"/>
              <a:ext cx="1630319" cy="377697"/>
              <a:chOff x="6796238" y="3311904"/>
              <a:chExt cx="1630319" cy="377697"/>
            </a:xfrm>
          </p:grpSpPr>
          <p:sp>
            <p:nvSpPr>
              <p:cNvPr id="3420" name="Google Shape;3420;p29"/>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9"/>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9"/>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23" name="Google Shape;3423;p29"/>
          <p:cNvGrpSpPr/>
          <p:nvPr/>
        </p:nvGrpSpPr>
        <p:grpSpPr>
          <a:xfrm>
            <a:off x="1486414" y="4780375"/>
            <a:ext cx="2049361" cy="2387915"/>
            <a:chOff x="1839112" y="2209163"/>
            <a:chExt cx="1918159" cy="2233784"/>
          </a:xfrm>
        </p:grpSpPr>
        <p:sp>
          <p:nvSpPr>
            <p:cNvPr id="3424" name="Google Shape;3424;p29"/>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29"/>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29"/>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7" name="Google Shape;3427;p29"/>
            <p:cNvCxnSpPr>
              <a:stCxn id="3424" idx="6"/>
              <a:endCxn id="3425" idx="2"/>
            </p:cNvCxnSpPr>
            <p:nvPr/>
          </p:nvCxnSpPr>
          <p:spPr>
            <a:xfrm>
              <a:off x="2414212" y="2496713"/>
              <a:ext cx="768000" cy="600"/>
            </a:xfrm>
            <a:prstGeom prst="bentConnector3">
              <a:avLst>
                <a:gd fmla="val 49997" name="adj1"/>
              </a:avLst>
            </a:prstGeom>
            <a:noFill/>
            <a:ln cap="flat" cmpd="sng" w="9525">
              <a:solidFill>
                <a:srgbClr val="325D79"/>
              </a:solidFill>
              <a:prstDash val="solid"/>
              <a:round/>
              <a:headEnd len="med" w="med" type="none"/>
              <a:tailEnd len="med" w="med" type="none"/>
            </a:ln>
          </p:spPr>
        </p:cxnSp>
        <p:cxnSp>
          <p:nvCxnSpPr>
            <p:cNvPr id="3428" name="Google Shape;3428;p29"/>
            <p:cNvCxnSpPr>
              <a:stCxn id="3425" idx="4"/>
              <a:endCxn id="342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3430" name="Google Shape;3430;p29"/>
            <p:cNvCxnSpPr>
              <a:stCxn id="3429" idx="6"/>
              <a:endCxn id="3426" idx="2"/>
            </p:cNvCxnSpPr>
            <p:nvPr/>
          </p:nvCxnSpPr>
          <p:spPr>
            <a:xfrm>
              <a:off x="2414212" y="3328316"/>
              <a:ext cx="768000" cy="600"/>
            </a:xfrm>
            <a:prstGeom prst="bentConnector3">
              <a:avLst>
                <a:gd fmla="val 49997" name="adj1"/>
              </a:avLst>
            </a:prstGeom>
            <a:noFill/>
            <a:ln cap="flat" cmpd="sng" w="9525">
              <a:solidFill>
                <a:srgbClr val="325D79"/>
              </a:solidFill>
              <a:prstDash val="solid"/>
              <a:round/>
              <a:headEnd len="med" w="med" type="none"/>
              <a:tailEnd len="med" w="med" type="none"/>
            </a:ln>
          </p:spPr>
        </p:cxnSp>
        <p:cxnSp>
          <p:nvCxnSpPr>
            <p:cNvPr id="3431" name="Google Shape;3431;p29"/>
            <p:cNvCxnSpPr>
              <a:stCxn id="3426" idx="4"/>
              <a:endCxn id="343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3429" name="Google Shape;3429;p29"/>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9"/>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9"/>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4" name="Google Shape;3434;p29"/>
            <p:cNvCxnSpPr>
              <a:endCxn id="343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3435" name="Google Shape;3435;p29"/>
          <p:cNvGrpSpPr/>
          <p:nvPr/>
        </p:nvGrpSpPr>
        <p:grpSpPr>
          <a:xfrm rot="5400000">
            <a:off x="2388250" y="8164618"/>
            <a:ext cx="245809" cy="2118765"/>
            <a:chOff x="4428249" y="1369375"/>
            <a:chExt cx="36905" cy="429569"/>
          </a:xfrm>
        </p:grpSpPr>
        <p:sp>
          <p:nvSpPr>
            <p:cNvPr id="3436" name="Google Shape;3436;p29"/>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9"/>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9"/>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9"/>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9"/>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9"/>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9"/>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9"/>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9"/>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9"/>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9"/>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9"/>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9"/>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9"/>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9"/>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9"/>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9"/>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9"/>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9"/>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9"/>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9"/>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9"/>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9"/>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9"/>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9"/>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9"/>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9"/>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9"/>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9"/>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9"/>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9"/>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9"/>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8" name="Google Shape;3468;p29"/>
          <p:cNvGrpSpPr/>
          <p:nvPr/>
        </p:nvGrpSpPr>
        <p:grpSpPr>
          <a:xfrm flipH="1" rot="10800000">
            <a:off x="1448572" y="7547663"/>
            <a:ext cx="2125006" cy="37166"/>
            <a:chOff x="219558" y="4738465"/>
            <a:chExt cx="5852400" cy="102300"/>
          </a:xfrm>
        </p:grpSpPr>
        <p:cxnSp>
          <p:nvCxnSpPr>
            <p:cNvPr id="3469" name="Google Shape;3469;p29"/>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3470" name="Google Shape;3470;p29"/>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9"/>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9"/>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9"/>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9"/>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5" name="Google Shape;3475;p29"/>
          <p:cNvGrpSpPr/>
          <p:nvPr/>
        </p:nvGrpSpPr>
        <p:grpSpPr>
          <a:xfrm>
            <a:off x="1465812" y="8106656"/>
            <a:ext cx="2091363" cy="576869"/>
            <a:chOff x="5286284" y="2966544"/>
            <a:chExt cx="1396570" cy="385016"/>
          </a:xfrm>
        </p:grpSpPr>
        <p:cxnSp>
          <p:nvCxnSpPr>
            <p:cNvPr id="3476" name="Google Shape;3476;p29"/>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3477" name="Google Shape;3477;p29"/>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3478" name="Google Shape;3478;p29"/>
            <p:cNvGrpSpPr/>
            <p:nvPr/>
          </p:nvGrpSpPr>
          <p:grpSpPr>
            <a:xfrm>
              <a:off x="5287688" y="3173364"/>
              <a:ext cx="1395166" cy="74100"/>
              <a:chOff x="5287688" y="3173364"/>
              <a:chExt cx="1395166" cy="74100"/>
            </a:xfrm>
          </p:grpSpPr>
          <p:cxnSp>
            <p:nvCxnSpPr>
              <p:cNvPr id="3479" name="Google Shape;3479;p29"/>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3480" name="Google Shape;3480;p29"/>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3481" name="Google Shape;3481;p29"/>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3482" name="Google Shape;3482;p29"/>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3483" name="Google Shape;3483;p29"/>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3484" name="Google Shape;3484;p29"/>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3485" name="Google Shape;3485;p29"/>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3486" name="Google Shape;3486;p29"/>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3487" name="Google Shape;3487;p29"/>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3488" name="Google Shape;3488;p29"/>
          <p:cNvGrpSpPr/>
          <p:nvPr/>
        </p:nvGrpSpPr>
        <p:grpSpPr>
          <a:xfrm>
            <a:off x="3681901" y="6808665"/>
            <a:ext cx="2429213" cy="827681"/>
            <a:chOff x="6894650" y="2574740"/>
            <a:chExt cx="1445100" cy="492111"/>
          </a:xfrm>
        </p:grpSpPr>
        <p:sp>
          <p:nvSpPr>
            <p:cNvPr id="3489" name="Google Shape;3489;p29"/>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9"/>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9"/>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9"/>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9"/>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94" name="Google Shape;3494;p29"/>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3495" name="Google Shape;3495;p29"/>
          <p:cNvGrpSpPr/>
          <p:nvPr/>
        </p:nvGrpSpPr>
        <p:grpSpPr>
          <a:xfrm>
            <a:off x="3711294" y="8867928"/>
            <a:ext cx="2370746" cy="712749"/>
            <a:chOff x="6953919" y="3907920"/>
            <a:chExt cx="1377300" cy="475705"/>
          </a:xfrm>
        </p:grpSpPr>
        <p:cxnSp>
          <p:nvCxnSpPr>
            <p:cNvPr id="3496" name="Google Shape;3496;p29"/>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3497" name="Google Shape;3497;p29"/>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3498" name="Google Shape;3498;p29"/>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3499" name="Google Shape;3499;p29"/>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3500" name="Google Shape;3500;p29"/>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4" name="Shape 3504"/>
        <p:cNvGrpSpPr/>
        <p:nvPr/>
      </p:nvGrpSpPr>
      <p:grpSpPr>
        <a:xfrm>
          <a:off x="0" y="0"/>
          <a:ext cx="0" cy="0"/>
          <a:chOff x="0" y="0"/>
          <a:chExt cx="0" cy="0"/>
        </a:xfrm>
      </p:grpSpPr>
      <p:grpSp>
        <p:nvGrpSpPr>
          <p:cNvPr id="3505" name="Google Shape;3505;p30"/>
          <p:cNvGrpSpPr/>
          <p:nvPr/>
        </p:nvGrpSpPr>
        <p:grpSpPr>
          <a:xfrm>
            <a:off x="697733" y="8008650"/>
            <a:ext cx="2879254" cy="1235499"/>
            <a:chOff x="728925" y="3296613"/>
            <a:chExt cx="2390414" cy="1024800"/>
          </a:xfrm>
        </p:grpSpPr>
        <p:grpSp>
          <p:nvGrpSpPr>
            <p:cNvPr id="3506" name="Google Shape;3506;p30"/>
            <p:cNvGrpSpPr/>
            <p:nvPr/>
          </p:nvGrpSpPr>
          <p:grpSpPr>
            <a:xfrm>
              <a:off x="728925" y="3619800"/>
              <a:ext cx="2390414" cy="500893"/>
              <a:chOff x="728925" y="3619800"/>
              <a:chExt cx="2390414" cy="500893"/>
            </a:xfrm>
          </p:grpSpPr>
          <p:sp>
            <p:nvSpPr>
              <p:cNvPr id="3507" name="Google Shape;3507;p30"/>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508" name="Google Shape;3508;p30"/>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509" name="Google Shape;3509;p30"/>
            <p:cNvGrpSpPr/>
            <p:nvPr/>
          </p:nvGrpSpPr>
          <p:grpSpPr>
            <a:xfrm>
              <a:off x="1348050" y="3296613"/>
              <a:ext cx="1706152" cy="1024800"/>
              <a:chOff x="1348050" y="3296613"/>
              <a:chExt cx="1706152" cy="1024800"/>
            </a:xfrm>
          </p:grpSpPr>
          <p:sp>
            <p:nvSpPr>
              <p:cNvPr id="3510" name="Google Shape;3510;p30"/>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511" name="Google Shape;3511;p30"/>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512" name="Google Shape;3512;p30"/>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513" name="Google Shape;3513;p30"/>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514" name="Google Shape;3514;p30"/>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515" name="Google Shape;3515;p30"/>
            <p:cNvGrpSpPr/>
            <p:nvPr/>
          </p:nvGrpSpPr>
          <p:grpSpPr>
            <a:xfrm>
              <a:off x="1455707" y="3654858"/>
              <a:ext cx="1491150" cy="417657"/>
              <a:chOff x="1455707" y="3654858"/>
              <a:chExt cx="1491150" cy="417657"/>
            </a:xfrm>
          </p:grpSpPr>
          <p:sp>
            <p:nvSpPr>
              <p:cNvPr id="3516" name="Google Shape;3516;p30"/>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30"/>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30"/>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30"/>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30"/>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30"/>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30"/>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30"/>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30"/>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30"/>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30"/>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0"/>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0"/>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0"/>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0"/>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0"/>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0"/>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0"/>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30"/>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0"/>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536" name="Google Shape;3536;p30"/>
          <p:cNvGraphicFramePr/>
          <p:nvPr/>
        </p:nvGraphicFramePr>
        <p:xfrm>
          <a:off x="3983092" y="5784872"/>
          <a:ext cx="3000000" cy="3000000"/>
        </p:xfrm>
        <a:graphic>
          <a:graphicData uri="http://schemas.openxmlformats.org/drawingml/2006/table">
            <a:tbl>
              <a:tblPr>
                <a:noFill/>
                <a:tableStyleId>{CE33DAC9-C0A1-4C3A-B9DD-165E4658A20D}</a:tableStyleId>
              </a:tblPr>
              <a:tblGrid>
                <a:gridCol w="719800"/>
                <a:gridCol w="719800"/>
                <a:gridCol w="719800"/>
                <a:gridCol w="719800"/>
              </a:tblGrid>
              <a:tr h="3037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3037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3037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3037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50" marB="91450" marR="91400" marL="91400">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3537" name="Google Shape;3537;p30"/>
          <p:cNvGrpSpPr/>
          <p:nvPr/>
        </p:nvGrpSpPr>
        <p:grpSpPr>
          <a:xfrm>
            <a:off x="697785" y="1489049"/>
            <a:ext cx="2879363" cy="1172485"/>
            <a:chOff x="749309" y="1112739"/>
            <a:chExt cx="2371603" cy="976502"/>
          </a:xfrm>
        </p:grpSpPr>
        <p:grpSp>
          <p:nvGrpSpPr>
            <p:cNvPr id="3538" name="Google Shape;3538;p30"/>
            <p:cNvGrpSpPr/>
            <p:nvPr/>
          </p:nvGrpSpPr>
          <p:grpSpPr>
            <a:xfrm>
              <a:off x="1092126" y="1112739"/>
              <a:ext cx="2028786" cy="975464"/>
              <a:chOff x="1092126" y="1112739"/>
              <a:chExt cx="2028786" cy="975464"/>
            </a:xfrm>
          </p:grpSpPr>
          <p:sp>
            <p:nvSpPr>
              <p:cNvPr id="3539" name="Google Shape;3539;p30"/>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30"/>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30"/>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30"/>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30"/>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30"/>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30"/>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30"/>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30"/>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30"/>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30"/>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30"/>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30"/>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30"/>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30"/>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30"/>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30"/>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30"/>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30"/>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30"/>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30"/>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30"/>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30"/>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30"/>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30"/>
            <p:cNvGrpSpPr/>
            <p:nvPr/>
          </p:nvGrpSpPr>
          <p:grpSpPr>
            <a:xfrm>
              <a:off x="749309" y="1112739"/>
              <a:ext cx="314700" cy="975464"/>
              <a:chOff x="749309" y="1112739"/>
              <a:chExt cx="314700" cy="975464"/>
            </a:xfrm>
          </p:grpSpPr>
          <p:sp>
            <p:nvSpPr>
              <p:cNvPr id="3564" name="Google Shape;3564;p30"/>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30"/>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30"/>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30"/>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8" name="Google Shape;3568;p3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3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3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3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572" name="Google Shape;3572;p30"/>
          <p:cNvGraphicFramePr/>
          <p:nvPr/>
        </p:nvGraphicFramePr>
        <p:xfrm>
          <a:off x="697726" y="3656437"/>
          <a:ext cx="3000000" cy="3000000"/>
        </p:xfrm>
        <a:graphic>
          <a:graphicData uri="http://schemas.openxmlformats.org/drawingml/2006/table">
            <a:tbl>
              <a:tblPr>
                <a:noFill/>
                <a:tableStyleId>{CE33DAC9-C0A1-4C3A-B9DD-165E4658A20D}</a:tableStyleId>
              </a:tblPr>
              <a:tblGrid>
                <a:gridCol w="719800"/>
                <a:gridCol w="719800"/>
                <a:gridCol w="719800"/>
                <a:gridCol w="719800"/>
              </a:tblGrid>
              <a:tr h="402375">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402375">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402375">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3573" name="Google Shape;3573;p30"/>
          <p:cNvGraphicFramePr/>
          <p:nvPr/>
        </p:nvGraphicFramePr>
        <p:xfrm>
          <a:off x="697713" y="5858465"/>
          <a:ext cx="3000000" cy="3000000"/>
        </p:xfrm>
        <a:graphic>
          <a:graphicData uri="http://schemas.openxmlformats.org/drawingml/2006/table">
            <a:tbl>
              <a:tblPr>
                <a:noFill/>
                <a:tableStyleId>{CE33DAC9-C0A1-4C3A-B9DD-165E4658A20D}</a:tableStyleId>
              </a:tblPr>
              <a:tblGrid>
                <a:gridCol w="719800"/>
                <a:gridCol w="719800"/>
                <a:gridCol w="719800"/>
                <a:gridCol w="719800"/>
              </a:tblGrid>
              <a:tr h="385100">
                <a:tc>
                  <a:txBody>
                    <a:bodyPr/>
                    <a:lstStyle/>
                    <a:p>
                      <a:pPr indent="0" lvl="0" marL="0" rtl="0" algn="l">
                        <a:spcBef>
                          <a:spcPts val="0"/>
                        </a:spcBef>
                        <a:spcAft>
                          <a:spcPts val="0"/>
                        </a:spcAft>
                        <a:buNone/>
                      </a:pPr>
                      <a:r>
                        <a:t/>
                      </a:r>
                      <a:endParaRPr sz="200"/>
                    </a:p>
                  </a:txBody>
                  <a:tcPr marT="91450" marB="91450" marR="91400" marL="9140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85100">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85100">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3574" name="Google Shape;3574;p30"/>
          <p:cNvGrpSpPr/>
          <p:nvPr/>
        </p:nvGrpSpPr>
        <p:grpSpPr>
          <a:xfrm>
            <a:off x="3937537" y="7961408"/>
            <a:ext cx="2879302" cy="1276474"/>
            <a:chOff x="3358399" y="3285485"/>
            <a:chExt cx="2363377" cy="1047062"/>
          </a:xfrm>
        </p:grpSpPr>
        <p:grpSp>
          <p:nvGrpSpPr>
            <p:cNvPr id="3575" name="Google Shape;3575;p30"/>
            <p:cNvGrpSpPr/>
            <p:nvPr/>
          </p:nvGrpSpPr>
          <p:grpSpPr>
            <a:xfrm>
              <a:off x="3358412" y="3285485"/>
              <a:ext cx="2363244" cy="139500"/>
              <a:chOff x="3358412" y="3285485"/>
              <a:chExt cx="2363244" cy="139500"/>
            </a:xfrm>
          </p:grpSpPr>
          <p:sp>
            <p:nvSpPr>
              <p:cNvPr id="3576" name="Google Shape;3576;p30"/>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30"/>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30"/>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30"/>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30"/>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1" name="Google Shape;3581;p30"/>
            <p:cNvGrpSpPr/>
            <p:nvPr/>
          </p:nvGrpSpPr>
          <p:grpSpPr>
            <a:xfrm>
              <a:off x="3358412" y="3466996"/>
              <a:ext cx="2363244" cy="139500"/>
              <a:chOff x="3358412" y="3466996"/>
              <a:chExt cx="2363244" cy="139500"/>
            </a:xfrm>
          </p:grpSpPr>
          <p:sp>
            <p:nvSpPr>
              <p:cNvPr id="3582" name="Google Shape;3582;p30"/>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30"/>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30"/>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30"/>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30"/>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30"/>
            <p:cNvGrpSpPr/>
            <p:nvPr/>
          </p:nvGrpSpPr>
          <p:grpSpPr>
            <a:xfrm>
              <a:off x="3358412" y="3648507"/>
              <a:ext cx="2363244" cy="139500"/>
              <a:chOff x="3358412" y="3648507"/>
              <a:chExt cx="2363244" cy="139500"/>
            </a:xfrm>
          </p:grpSpPr>
          <p:sp>
            <p:nvSpPr>
              <p:cNvPr id="3588" name="Google Shape;3588;p30"/>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30"/>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30"/>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30"/>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30"/>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30"/>
            <p:cNvGrpSpPr/>
            <p:nvPr/>
          </p:nvGrpSpPr>
          <p:grpSpPr>
            <a:xfrm>
              <a:off x="3358412" y="3830018"/>
              <a:ext cx="2363244" cy="139500"/>
              <a:chOff x="3358412" y="3830018"/>
              <a:chExt cx="2363244" cy="139500"/>
            </a:xfrm>
          </p:grpSpPr>
          <p:sp>
            <p:nvSpPr>
              <p:cNvPr id="3594" name="Google Shape;3594;p30"/>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30"/>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30"/>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30"/>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30"/>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30"/>
            <p:cNvGrpSpPr/>
            <p:nvPr/>
          </p:nvGrpSpPr>
          <p:grpSpPr>
            <a:xfrm>
              <a:off x="3358399" y="4011514"/>
              <a:ext cx="2363377" cy="139537"/>
              <a:chOff x="3294800" y="4134603"/>
              <a:chExt cx="2638876" cy="152400"/>
            </a:xfrm>
          </p:grpSpPr>
          <p:sp>
            <p:nvSpPr>
              <p:cNvPr id="3600" name="Google Shape;3600;p3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3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3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3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3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30"/>
            <p:cNvGrpSpPr/>
            <p:nvPr/>
          </p:nvGrpSpPr>
          <p:grpSpPr>
            <a:xfrm>
              <a:off x="3358399" y="4193010"/>
              <a:ext cx="2363377" cy="139537"/>
              <a:chOff x="3294800" y="4134603"/>
              <a:chExt cx="2638876" cy="152400"/>
            </a:xfrm>
          </p:grpSpPr>
          <p:sp>
            <p:nvSpPr>
              <p:cNvPr id="3606" name="Google Shape;3606;p3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3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3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3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3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611" name="Google Shape;3611;p30"/>
          <p:cNvGraphicFramePr/>
          <p:nvPr/>
        </p:nvGraphicFramePr>
        <p:xfrm>
          <a:off x="3983092" y="3633975"/>
          <a:ext cx="3000000" cy="3000000"/>
        </p:xfrm>
        <a:graphic>
          <a:graphicData uri="http://schemas.openxmlformats.org/drawingml/2006/table">
            <a:tbl>
              <a:tblPr>
                <a:noFill/>
                <a:tableStyleId>{CE33DAC9-C0A1-4C3A-B9DD-165E4658A20D}</a:tableStyleId>
              </a:tblPr>
              <a:tblGrid>
                <a:gridCol w="719800"/>
                <a:gridCol w="719800"/>
                <a:gridCol w="719800"/>
                <a:gridCol w="719800"/>
              </a:tblGrid>
              <a:tr h="396450">
                <a:tc>
                  <a:txBody>
                    <a:bodyPr/>
                    <a:lstStyle/>
                    <a:p>
                      <a:pPr indent="0" lvl="0" marL="0" rtl="0" algn="l">
                        <a:spcBef>
                          <a:spcPts val="0"/>
                        </a:spcBef>
                        <a:spcAft>
                          <a:spcPts val="0"/>
                        </a:spcAft>
                        <a:buNone/>
                      </a:pPr>
                      <a:r>
                        <a:t/>
                      </a:r>
                      <a:endParaRPr sz="200"/>
                    </a:p>
                  </a:txBody>
                  <a:tcPr marT="91450" marB="91450" marR="91400" marL="91400">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396450">
                <a:tc>
                  <a:txBody>
                    <a:bodyPr/>
                    <a:lstStyle/>
                    <a:p>
                      <a:pPr indent="0" lvl="0" marL="0" rtl="0" algn="l">
                        <a:spcBef>
                          <a:spcPts val="0"/>
                        </a:spcBef>
                        <a:spcAft>
                          <a:spcPts val="0"/>
                        </a:spcAft>
                        <a:buNone/>
                      </a:pPr>
                      <a:r>
                        <a:t/>
                      </a:r>
                      <a:endParaRPr sz="200"/>
                    </a:p>
                  </a:txBody>
                  <a:tcPr marT="91450" marB="91450" marR="91400" marL="9140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396450">
                <a:tc>
                  <a:txBody>
                    <a:bodyPr/>
                    <a:lstStyle/>
                    <a:p>
                      <a:pPr indent="0" lvl="0" marL="0" rtl="0" algn="l">
                        <a:spcBef>
                          <a:spcPts val="0"/>
                        </a:spcBef>
                        <a:spcAft>
                          <a:spcPts val="0"/>
                        </a:spcAft>
                        <a:buNone/>
                      </a:pPr>
                      <a:r>
                        <a:t/>
                      </a:r>
                      <a:endParaRPr sz="200"/>
                    </a:p>
                  </a:txBody>
                  <a:tcPr marT="91450" marB="91450" marR="91400" marL="91400">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50" marB="91450" marR="91400" marL="91400">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3612" name="Google Shape;3612;p30"/>
          <p:cNvGrpSpPr/>
          <p:nvPr/>
        </p:nvGrpSpPr>
        <p:grpSpPr>
          <a:xfrm>
            <a:off x="1510242" y="6407439"/>
            <a:ext cx="1992234" cy="422020"/>
            <a:chOff x="1437178" y="6587037"/>
            <a:chExt cx="2363547" cy="555509"/>
          </a:xfrm>
        </p:grpSpPr>
        <p:sp>
          <p:nvSpPr>
            <p:cNvPr id="3613" name="Google Shape;3613;p30"/>
            <p:cNvSpPr/>
            <p:nvPr/>
          </p:nvSpPr>
          <p:spPr>
            <a:xfrm flipH="1" rot="5400000">
              <a:off x="2441878" y="5582337"/>
              <a:ext cx="98700" cy="21081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30"/>
            <p:cNvSpPr/>
            <p:nvPr/>
          </p:nvSpPr>
          <p:spPr>
            <a:xfrm flipH="1" rot="5400000">
              <a:off x="2137116" y="5901526"/>
              <a:ext cx="86100" cy="1470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30"/>
            <p:cNvSpPr/>
            <p:nvPr/>
          </p:nvSpPr>
          <p:spPr>
            <a:xfrm flipH="1" rot="5400000">
              <a:off x="3011275" y="6353096"/>
              <a:ext cx="98700" cy="14802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30"/>
            <p:cNvSpPr/>
            <p:nvPr/>
          </p:nvSpPr>
          <p:spPr>
            <a:xfrm flipH="1" rot="5400000">
              <a:off x="2799152" y="6577335"/>
              <a:ext cx="86100" cy="1032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30"/>
          <p:cNvGrpSpPr/>
          <p:nvPr/>
        </p:nvGrpSpPr>
        <p:grpSpPr>
          <a:xfrm>
            <a:off x="3982967" y="1447879"/>
            <a:ext cx="2879118" cy="1224614"/>
            <a:chOff x="3292400" y="1193188"/>
            <a:chExt cx="2615240" cy="1131075"/>
          </a:xfrm>
        </p:grpSpPr>
        <p:sp>
          <p:nvSpPr>
            <p:cNvPr id="3618" name="Google Shape;3618;p30"/>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19" name="Google Shape;3619;p30"/>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20" name="Google Shape;3620;p30"/>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3621" name="Google Shape;3621;p30"/>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3622" name="Google Shape;3622;p30"/>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3623" name="Google Shape;3623;p30"/>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3624" name="Google Shape;3624;p30"/>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3625" name="Google Shape;3625;p30"/>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3626" name="Google Shape;3626;p30"/>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3627" name="Google Shape;3627;p30"/>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3628" name="Google Shape;3628;p30"/>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3629" name="Google Shape;3629;p30"/>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3630" name="Google Shape;3630;p30"/>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3631" name="Google Shape;3631;p30"/>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3632" name="Google Shape;3632;p30"/>
            <p:cNvGrpSpPr/>
            <p:nvPr/>
          </p:nvGrpSpPr>
          <p:grpSpPr>
            <a:xfrm>
              <a:off x="3748438" y="1378608"/>
              <a:ext cx="2159202" cy="903971"/>
              <a:chOff x="1683525" y="2179850"/>
              <a:chExt cx="4519050" cy="2134525"/>
            </a:xfrm>
          </p:grpSpPr>
          <p:sp>
            <p:nvSpPr>
              <p:cNvPr id="3633" name="Google Shape;3633;p3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34" name="Google Shape;3634;p3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35" name="Google Shape;3635;p3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36" name="Google Shape;3636;p3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37" name="Google Shape;3637;p3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38" name="Google Shape;3638;p3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39" name="Google Shape;3639;p3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40" name="Google Shape;3640;p3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41" name="Google Shape;3641;p3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42" name="Google Shape;3642;p3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43" name="Google Shape;3643;p3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644" name="Google Shape;3644;p3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8" name="Shape 3648"/>
        <p:cNvGrpSpPr/>
        <p:nvPr/>
      </p:nvGrpSpPr>
      <p:grpSpPr>
        <a:xfrm>
          <a:off x="0" y="0"/>
          <a:ext cx="0" cy="0"/>
          <a:chOff x="0" y="0"/>
          <a:chExt cx="0" cy="0"/>
        </a:xfrm>
      </p:grpSpPr>
      <p:grpSp>
        <p:nvGrpSpPr>
          <p:cNvPr id="3649" name="Google Shape;3649;p31"/>
          <p:cNvGrpSpPr/>
          <p:nvPr/>
        </p:nvGrpSpPr>
        <p:grpSpPr>
          <a:xfrm>
            <a:off x="1255788" y="2119523"/>
            <a:ext cx="935445" cy="896787"/>
            <a:chOff x="2657744" y="2337745"/>
            <a:chExt cx="832987" cy="798137"/>
          </a:xfrm>
        </p:grpSpPr>
        <p:sp>
          <p:nvSpPr>
            <p:cNvPr id="3650" name="Google Shape;3650;p31"/>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1"/>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3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31"/>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3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3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31"/>
          <p:cNvGrpSpPr/>
          <p:nvPr/>
        </p:nvGrpSpPr>
        <p:grpSpPr>
          <a:xfrm>
            <a:off x="4339632" y="2123596"/>
            <a:ext cx="841947" cy="889081"/>
            <a:chOff x="3398134" y="2057755"/>
            <a:chExt cx="704087" cy="743130"/>
          </a:xfrm>
        </p:grpSpPr>
        <p:grpSp>
          <p:nvGrpSpPr>
            <p:cNvPr id="3657" name="Google Shape;3657;p31"/>
            <p:cNvGrpSpPr/>
            <p:nvPr/>
          </p:nvGrpSpPr>
          <p:grpSpPr>
            <a:xfrm>
              <a:off x="3398134" y="2290183"/>
              <a:ext cx="315300" cy="219900"/>
              <a:chOff x="3398134" y="2290183"/>
              <a:chExt cx="315300" cy="219900"/>
            </a:xfrm>
          </p:grpSpPr>
          <p:sp>
            <p:nvSpPr>
              <p:cNvPr id="3658" name="Google Shape;3658;p31"/>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659" name="Google Shape;3659;p31"/>
              <p:cNvCxnSpPr>
                <a:stCxn id="3658"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3660" name="Google Shape;3660;p31"/>
            <p:cNvGrpSpPr/>
            <p:nvPr/>
          </p:nvGrpSpPr>
          <p:grpSpPr>
            <a:xfrm>
              <a:off x="3547823" y="2467358"/>
              <a:ext cx="219900" cy="333527"/>
              <a:chOff x="3547823" y="2467358"/>
              <a:chExt cx="219900" cy="333527"/>
            </a:xfrm>
          </p:grpSpPr>
          <p:sp>
            <p:nvSpPr>
              <p:cNvPr id="3661" name="Google Shape;3661;p31"/>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662" name="Google Shape;3662;p31"/>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3663" name="Google Shape;3663;p31"/>
            <p:cNvGrpSpPr/>
            <p:nvPr/>
          </p:nvGrpSpPr>
          <p:grpSpPr>
            <a:xfrm>
              <a:off x="3734138" y="2467358"/>
              <a:ext cx="219900" cy="333527"/>
              <a:chOff x="3734138" y="2467358"/>
              <a:chExt cx="219900" cy="333527"/>
            </a:xfrm>
          </p:grpSpPr>
          <p:sp>
            <p:nvSpPr>
              <p:cNvPr id="3664" name="Google Shape;3664;p31"/>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665" name="Google Shape;3665;p31"/>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3666" name="Google Shape;3666;p31"/>
            <p:cNvGrpSpPr/>
            <p:nvPr/>
          </p:nvGrpSpPr>
          <p:grpSpPr>
            <a:xfrm>
              <a:off x="3787560" y="2288011"/>
              <a:ext cx="314661" cy="219900"/>
              <a:chOff x="3787560" y="2288011"/>
              <a:chExt cx="314661" cy="219900"/>
            </a:xfrm>
          </p:grpSpPr>
          <p:sp>
            <p:nvSpPr>
              <p:cNvPr id="3667" name="Google Shape;3667;p31"/>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668" name="Google Shape;3668;p31"/>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3669" name="Google Shape;3669;p31"/>
            <p:cNvGrpSpPr/>
            <p:nvPr/>
          </p:nvGrpSpPr>
          <p:grpSpPr>
            <a:xfrm>
              <a:off x="3637290" y="2057755"/>
              <a:ext cx="219900" cy="335499"/>
              <a:chOff x="3637290" y="2057755"/>
              <a:chExt cx="219900" cy="335499"/>
            </a:xfrm>
          </p:grpSpPr>
          <p:sp>
            <p:nvSpPr>
              <p:cNvPr id="3670" name="Google Shape;3670;p31"/>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3671" name="Google Shape;3671;p31"/>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3672" name="Google Shape;3672;p31"/>
          <p:cNvGrpSpPr/>
          <p:nvPr/>
        </p:nvGrpSpPr>
        <p:grpSpPr>
          <a:xfrm>
            <a:off x="5479541" y="1040277"/>
            <a:ext cx="875091" cy="965637"/>
            <a:chOff x="4206459" y="1191441"/>
            <a:chExt cx="712557" cy="785901"/>
          </a:xfrm>
        </p:grpSpPr>
        <p:sp>
          <p:nvSpPr>
            <p:cNvPr id="3673" name="Google Shape;3673;p31"/>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31"/>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31"/>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31"/>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7" name="Google Shape;3677;p31"/>
            <p:cNvGrpSpPr/>
            <p:nvPr/>
          </p:nvGrpSpPr>
          <p:grpSpPr>
            <a:xfrm>
              <a:off x="4644280" y="1290523"/>
              <a:ext cx="143716" cy="29463"/>
              <a:chOff x="4644280" y="1290523"/>
              <a:chExt cx="143716" cy="29463"/>
            </a:xfrm>
          </p:grpSpPr>
          <p:sp>
            <p:nvSpPr>
              <p:cNvPr id="3678" name="Google Shape;3678;p31"/>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31"/>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31"/>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31"/>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2" name="Google Shape;3682;p31"/>
            <p:cNvGrpSpPr/>
            <p:nvPr/>
          </p:nvGrpSpPr>
          <p:grpSpPr>
            <a:xfrm>
              <a:off x="4356567" y="1191441"/>
              <a:ext cx="143690" cy="29488"/>
              <a:chOff x="4356567" y="1191441"/>
              <a:chExt cx="143690" cy="29488"/>
            </a:xfrm>
          </p:grpSpPr>
          <p:sp>
            <p:nvSpPr>
              <p:cNvPr id="3683" name="Google Shape;3683;p31"/>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31"/>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31"/>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31"/>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7" name="Google Shape;3687;p31"/>
            <p:cNvGrpSpPr/>
            <p:nvPr/>
          </p:nvGrpSpPr>
          <p:grpSpPr>
            <a:xfrm>
              <a:off x="4339009" y="1863727"/>
              <a:ext cx="143703" cy="29476"/>
              <a:chOff x="4339009" y="1863727"/>
              <a:chExt cx="143703" cy="29476"/>
            </a:xfrm>
          </p:grpSpPr>
          <p:sp>
            <p:nvSpPr>
              <p:cNvPr id="3688" name="Google Shape;3688;p31"/>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31"/>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31"/>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31"/>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2" name="Google Shape;3692;p31"/>
            <p:cNvGrpSpPr/>
            <p:nvPr/>
          </p:nvGrpSpPr>
          <p:grpSpPr>
            <a:xfrm>
              <a:off x="4206459" y="1607315"/>
              <a:ext cx="29539" cy="142899"/>
              <a:chOff x="4206459" y="1607315"/>
              <a:chExt cx="29539" cy="142899"/>
            </a:xfrm>
          </p:grpSpPr>
          <p:sp>
            <p:nvSpPr>
              <p:cNvPr id="3693" name="Google Shape;3693;p31"/>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31"/>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31"/>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31"/>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7" name="Google Shape;3697;p31"/>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31"/>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31"/>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31"/>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1" name="Google Shape;3701;p31"/>
            <p:cNvGrpSpPr/>
            <p:nvPr/>
          </p:nvGrpSpPr>
          <p:grpSpPr>
            <a:xfrm>
              <a:off x="4889463" y="1423737"/>
              <a:ext cx="29552" cy="142899"/>
              <a:chOff x="4889463" y="1423737"/>
              <a:chExt cx="29552" cy="142899"/>
            </a:xfrm>
          </p:grpSpPr>
          <p:sp>
            <p:nvSpPr>
              <p:cNvPr id="3702" name="Google Shape;3702;p31"/>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31"/>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31"/>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31"/>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6" name="Google Shape;3706;p31"/>
            <p:cNvGrpSpPr/>
            <p:nvPr/>
          </p:nvGrpSpPr>
          <p:grpSpPr>
            <a:xfrm>
              <a:off x="4771663" y="1876896"/>
              <a:ext cx="108651" cy="100447"/>
              <a:chOff x="4771663" y="1876896"/>
              <a:chExt cx="108651" cy="100447"/>
            </a:xfrm>
          </p:grpSpPr>
          <p:sp>
            <p:nvSpPr>
              <p:cNvPr id="3707" name="Google Shape;3707;p31"/>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31"/>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31"/>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31"/>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11" name="Google Shape;3711;p31"/>
          <p:cNvGrpSpPr/>
          <p:nvPr/>
        </p:nvGrpSpPr>
        <p:grpSpPr>
          <a:xfrm>
            <a:off x="5382687" y="2125353"/>
            <a:ext cx="971724" cy="885041"/>
            <a:chOff x="267375" y="1071875"/>
            <a:chExt cx="470500" cy="428550"/>
          </a:xfrm>
        </p:grpSpPr>
        <p:sp>
          <p:nvSpPr>
            <p:cNvPr id="3712" name="Google Shape;3712;p31"/>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1"/>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31"/>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31"/>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1"/>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1"/>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1"/>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1"/>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0" name="Google Shape;3720;p31"/>
          <p:cNvGrpSpPr/>
          <p:nvPr/>
        </p:nvGrpSpPr>
        <p:grpSpPr>
          <a:xfrm>
            <a:off x="4244804" y="1040145"/>
            <a:ext cx="976880" cy="907725"/>
            <a:chOff x="3348603" y="1236445"/>
            <a:chExt cx="749256" cy="695894"/>
          </a:xfrm>
        </p:grpSpPr>
        <p:grpSp>
          <p:nvGrpSpPr>
            <p:cNvPr id="3721" name="Google Shape;3721;p31"/>
            <p:cNvGrpSpPr/>
            <p:nvPr/>
          </p:nvGrpSpPr>
          <p:grpSpPr>
            <a:xfrm>
              <a:off x="3583779" y="1236445"/>
              <a:ext cx="293795" cy="285811"/>
              <a:chOff x="3750225" y="1774000"/>
              <a:chExt cx="149575" cy="145525"/>
            </a:xfrm>
          </p:grpSpPr>
          <p:sp>
            <p:nvSpPr>
              <p:cNvPr id="3722" name="Google Shape;3722;p3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31"/>
            <p:cNvGrpSpPr/>
            <p:nvPr/>
          </p:nvGrpSpPr>
          <p:grpSpPr>
            <a:xfrm>
              <a:off x="3775534" y="1462599"/>
              <a:ext cx="322325" cy="285958"/>
              <a:chOff x="3847850" y="1889150"/>
              <a:chExt cx="164100" cy="145600"/>
            </a:xfrm>
          </p:grpSpPr>
          <p:sp>
            <p:nvSpPr>
              <p:cNvPr id="3725" name="Google Shape;3725;p3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7" name="Google Shape;3727;p31"/>
            <p:cNvGrpSpPr/>
            <p:nvPr/>
          </p:nvGrpSpPr>
          <p:grpSpPr>
            <a:xfrm>
              <a:off x="3545329" y="1646528"/>
              <a:ext cx="293746" cy="285811"/>
              <a:chOff x="3730650" y="1982800"/>
              <a:chExt cx="149550" cy="145525"/>
            </a:xfrm>
          </p:grpSpPr>
          <p:sp>
            <p:nvSpPr>
              <p:cNvPr id="3728" name="Google Shape;3728;p3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3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0" name="Google Shape;3730;p31"/>
            <p:cNvGrpSpPr/>
            <p:nvPr/>
          </p:nvGrpSpPr>
          <p:grpSpPr>
            <a:xfrm>
              <a:off x="3348603" y="1415046"/>
              <a:ext cx="294384" cy="284387"/>
              <a:chOff x="3630494" y="1864938"/>
              <a:chExt cx="149875" cy="144800"/>
            </a:xfrm>
          </p:grpSpPr>
          <p:sp>
            <p:nvSpPr>
              <p:cNvPr id="3731" name="Google Shape;3731;p31"/>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31"/>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3" name="Google Shape;3733;p31"/>
          <p:cNvGrpSpPr/>
          <p:nvPr/>
        </p:nvGrpSpPr>
        <p:grpSpPr>
          <a:xfrm>
            <a:off x="3342503" y="2130355"/>
            <a:ext cx="875056" cy="875281"/>
            <a:chOff x="2559249" y="2069323"/>
            <a:chExt cx="685566" cy="685634"/>
          </a:xfrm>
        </p:grpSpPr>
        <p:sp>
          <p:nvSpPr>
            <p:cNvPr id="3734" name="Google Shape;3734;p31"/>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31"/>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31"/>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1"/>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1"/>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1"/>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31"/>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1"/>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1"/>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31"/>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31"/>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31"/>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1"/>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7" name="Google Shape;3747;p31"/>
          <p:cNvGrpSpPr/>
          <p:nvPr/>
        </p:nvGrpSpPr>
        <p:grpSpPr>
          <a:xfrm>
            <a:off x="1240071" y="1040209"/>
            <a:ext cx="1085205" cy="951922"/>
            <a:chOff x="649648" y="271400"/>
            <a:chExt cx="6215377" cy="5455143"/>
          </a:xfrm>
        </p:grpSpPr>
        <p:sp>
          <p:nvSpPr>
            <p:cNvPr id="3748" name="Google Shape;3748;p31"/>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1"/>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1"/>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1"/>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1"/>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1"/>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31"/>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31"/>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1"/>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1"/>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1"/>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1"/>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0" name="Google Shape;3760;p31"/>
          <p:cNvGrpSpPr/>
          <p:nvPr/>
        </p:nvGrpSpPr>
        <p:grpSpPr>
          <a:xfrm>
            <a:off x="3215006" y="1040251"/>
            <a:ext cx="942748" cy="1001973"/>
            <a:chOff x="2499700" y="1135950"/>
            <a:chExt cx="732402" cy="777990"/>
          </a:xfrm>
        </p:grpSpPr>
        <p:grpSp>
          <p:nvGrpSpPr>
            <p:cNvPr id="3761" name="Google Shape;3761;p31"/>
            <p:cNvGrpSpPr/>
            <p:nvPr/>
          </p:nvGrpSpPr>
          <p:grpSpPr>
            <a:xfrm>
              <a:off x="2499700" y="1135950"/>
              <a:ext cx="732402" cy="694705"/>
              <a:chOff x="2499700" y="1135950"/>
              <a:chExt cx="732402" cy="694705"/>
            </a:xfrm>
          </p:grpSpPr>
          <p:sp>
            <p:nvSpPr>
              <p:cNvPr id="3762" name="Google Shape;3762;p31"/>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1"/>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1"/>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31"/>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31"/>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31"/>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31"/>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31"/>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31"/>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1"/>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1"/>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1"/>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31"/>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1"/>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1"/>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31"/>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31"/>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1"/>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31"/>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31"/>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1"/>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31"/>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31"/>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1"/>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1"/>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1"/>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1"/>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31"/>
            <p:cNvGrpSpPr/>
            <p:nvPr/>
          </p:nvGrpSpPr>
          <p:grpSpPr>
            <a:xfrm>
              <a:off x="2517909" y="1188726"/>
              <a:ext cx="702702" cy="725214"/>
              <a:chOff x="2517909" y="1188726"/>
              <a:chExt cx="702702" cy="725214"/>
            </a:xfrm>
          </p:grpSpPr>
          <p:sp>
            <p:nvSpPr>
              <p:cNvPr id="3790" name="Google Shape;3790;p31"/>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31"/>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31"/>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31"/>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31"/>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5" name="Google Shape;3795;p31"/>
          <p:cNvGrpSpPr/>
          <p:nvPr/>
        </p:nvGrpSpPr>
        <p:grpSpPr>
          <a:xfrm>
            <a:off x="2411563" y="1040221"/>
            <a:ext cx="716469" cy="1069207"/>
            <a:chOff x="1716825" y="1121550"/>
            <a:chExt cx="622800" cy="928938"/>
          </a:xfrm>
        </p:grpSpPr>
        <p:grpSp>
          <p:nvGrpSpPr>
            <p:cNvPr id="3796" name="Google Shape;3796;p31"/>
            <p:cNvGrpSpPr/>
            <p:nvPr/>
          </p:nvGrpSpPr>
          <p:grpSpPr>
            <a:xfrm>
              <a:off x="1716825" y="1121550"/>
              <a:ext cx="622800" cy="928938"/>
              <a:chOff x="1716825" y="1121550"/>
              <a:chExt cx="622800" cy="928938"/>
            </a:xfrm>
          </p:grpSpPr>
          <p:cxnSp>
            <p:nvCxnSpPr>
              <p:cNvPr id="3797" name="Google Shape;3797;p31"/>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3798" name="Google Shape;3798;p31"/>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9" name="Google Shape;3799;p31"/>
            <p:cNvGrpSpPr/>
            <p:nvPr/>
          </p:nvGrpSpPr>
          <p:grpSpPr>
            <a:xfrm>
              <a:off x="1768050" y="1172775"/>
              <a:ext cx="520200" cy="832000"/>
              <a:chOff x="1768050" y="1172775"/>
              <a:chExt cx="520200" cy="832000"/>
            </a:xfrm>
          </p:grpSpPr>
          <p:cxnSp>
            <p:nvCxnSpPr>
              <p:cNvPr id="3800" name="Google Shape;3800;p31"/>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3801" name="Google Shape;3801;p31"/>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2" name="Google Shape;3802;p31"/>
            <p:cNvGrpSpPr/>
            <p:nvPr/>
          </p:nvGrpSpPr>
          <p:grpSpPr>
            <a:xfrm>
              <a:off x="1820100" y="1225475"/>
              <a:ext cx="416400" cy="729575"/>
              <a:chOff x="1820100" y="1225475"/>
              <a:chExt cx="416400" cy="729575"/>
            </a:xfrm>
          </p:grpSpPr>
          <p:cxnSp>
            <p:nvCxnSpPr>
              <p:cNvPr id="3803" name="Google Shape;3803;p31"/>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3804" name="Google Shape;3804;p31"/>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31"/>
            <p:cNvGrpSpPr/>
            <p:nvPr/>
          </p:nvGrpSpPr>
          <p:grpSpPr>
            <a:xfrm>
              <a:off x="1874250" y="1278825"/>
              <a:ext cx="308100" cy="605275"/>
              <a:chOff x="1874250" y="1278825"/>
              <a:chExt cx="308100" cy="605275"/>
            </a:xfrm>
          </p:grpSpPr>
          <p:cxnSp>
            <p:nvCxnSpPr>
              <p:cNvPr id="3806" name="Google Shape;3806;p31"/>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3807" name="Google Shape;3807;p31"/>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8" name="Google Shape;3808;p31"/>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31"/>
          <p:cNvGrpSpPr/>
          <p:nvPr/>
        </p:nvGrpSpPr>
        <p:grpSpPr>
          <a:xfrm>
            <a:off x="2312922" y="2129227"/>
            <a:ext cx="907452" cy="877455"/>
            <a:chOff x="4334725" y="1355875"/>
            <a:chExt cx="3106650" cy="3001900"/>
          </a:xfrm>
        </p:grpSpPr>
        <p:grpSp>
          <p:nvGrpSpPr>
            <p:cNvPr id="3810" name="Google Shape;3810;p31"/>
            <p:cNvGrpSpPr/>
            <p:nvPr/>
          </p:nvGrpSpPr>
          <p:grpSpPr>
            <a:xfrm>
              <a:off x="4516050" y="1724875"/>
              <a:ext cx="2693725" cy="2632900"/>
              <a:chOff x="4516050" y="1724875"/>
              <a:chExt cx="2693725" cy="2632900"/>
            </a:xfrm>
          </p:grpSpPr>
          <p:sp>
            <p:nvSpPr>
              <p:cNvPr id="3811" name="Google Shape;3811;p31"/>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1"/>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31"/>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31"/>
            <p:cNvGrpSpPr/>
            <p:nvPr/>
          </p:nvGrpSpPr>
          <p:grpSpPr>
            <a:xfrm>
              <a:off x="4334725" y="1355875"/>
              <a:ext cx="3106650" cy="2709650"/>
              <a:chOff x="4334725" y="1355875"/>
              <a:chExt cx="3106650" cy="2709650"/>
            </a:xfrm>
          </p:grpSpPr>
          <p:sp>
            <p:nvSpPr>
              <p:cNvPr id="3815" name="Google Shape;3815;p31"/>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1"/>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31"/>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8" name="Google Shape;3818;p31"/>
          <p:cNvGrpSpPr/>
          <p:nvPr/>
        </p:nvGrpSpPr>
        <p:grpSpPr>
          <a:xfrm>
            <a:off x="1283438" y="3327347"/>
            <a:ext cx="915434" cy="883185"/>
            <a:chOff x="4249973" y="1201875"/>
            <a:chExt cx="1958568" cy="1888762"/>
          </a:xfrm>
        </p:grpSpPr>
        <p:sp>
          <p:nvSpPr>
            <p:cNvPr id="3819" name="Google Shape;3819;p31"/>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0" name="Google Shape;3820;p31"/>
            <p:cNvGrpSpPr/>
            <p:nvPr/>
          </p:nvGrpSpPr>
          <p:grpSpPr>
            <a:xfrm>
              <a:off x="5853086" y="1789142"/>
              <a:ext cx="355454" cy="1048099"/>
              <a:chOff x="5576108" y="2016725"/>
              <a:chExt cx="565200" cy="1666560"/>
            </a:xfrm>
          </p:grpSpPr>
          <p:sp>
            <p:nvSpPr>
              <p:cNvPr id="3821" name="Google Shape;3821;p31"/>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22" name="Google Shape;3822;p3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3" name="Google Shape;3823;p31"/>
            <p:cNvGrpSpPr/>
            <p:nvPr/>
          </p:nvGrpSpPr>
          <p:grpSpPr>
            <a:xfrm>
              <a:off x="4869455" y="2691676"/>
              <a:ext cx="1013897" cy="398961"/>
              <a:chOff x="4012057" y="3451825"/>
              <a:chExt cx="1612175" cy="634379"/>
            </a:xfrm>
          </p:grpSpPr>
          <p:sp>
            <p:nvSpPr>
              <p:cNvPr id="3824" name="Google Shape;3824;p31"/>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25" name="Google Shape;3825;p3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31"/>
            <p:cNvGrpSpPr/>
            <p:nvPr/>
          </p:nvGrpSpPr>
          <p:grpSpPr>
            <a:xfrm>
              <a:off x="4276937" y="2155961"/>
              <a:ext cx="651965" cy="891358"/>
              <a:chOff x="3069908" y="2599997"/>
              <a:chExt cx="1036675" cy="1417328"/>
            </a:xfrm>
          </p:grpSpPr>
          <p:sp>
            <p:nvSpPr>
              <p:cNvPr id="3827" name="Google Shape;3827;p31"/>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28" name="Google Shape;3828;p3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31"/>
            <p:cNvGrpSpPr/>
            <p:nvPr/>
          </p:nvGrpSpPr>
          <p:grpSpPr>
            <a:xfrm>
              <a:off x="5054918" y="1201875"/>
              <a:ext cx="999548" cy="602711"/>
              <a:chOff x="4306958" y="1082925"/>
              <a:chExt cx="1589359" cy="958358"/>
            </a:xfrm>
          </p:grpSpPr>
          <p:sp>
            <p:nvSpPr>
              <p:cNvPr id="3830" name="Google Shape;3830;p31"/>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31" name="Google Shape;3831;p3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31"/>
            <p:cNvGrpSpPr/>
            <p:nvPr/>
          </p:nvGrpSpPr>
          <p:grpSpPr>
            <a:xfrm>
              <a:off x="4249973" y="1303451"/>
              <a:ext cx="799317" cy="841334"/>
              <a:chOff x="3027033" y="1244439"/>
              <a:chExt cx="1270977" cy="1337786"/>
            </a:xfrm>
          </p:grpSpPr>
          <p:sp>
            <p:nvSpPr>
              <p:cNvPr id="3833" name="Google Shape;3833;p31"/>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34" name="Google Shape;3834;p3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5" name="Google Shape;3835;p31"/>
          <p:cNvGrpSpPr/>
          <p:nvPr/>
        </p:nvGrpSpPr>
        <p:grpSpPr>
          <a:xfrm>
            <a:off x="1330886" y="4418734"/>
            <a:ext cx="872083" cy="872496"/>
            <a:chOff x="5007123" y="2079403"/>
            <a:chExt cx="687600" cy="687600"/>
          </a:xfrm>
        </p:grpSpPr>
        <p:sp>
          <p:nvSpPr>
            <p:cNvPr id="3836" name="Google Shape;3836;p31"/>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31"/>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1"/>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1"/>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31"/>
          <p:cNvGrpSpPr/>
          <p:nvPr/>
        </p:nvGrpSpPr>
        <p:grpSpPr>
          <a:xfrm>
            <a:off x="2601608" y="4411986"/>
            <a:ext cx="885400" cy="886047"/>
            <a:chOff x="5797446" y="2063053"/>
            <a:chExt cx="698100" cy="698280"/>
          </a:xfrm>
        </p:grpSpPr>
        <p:sp>
          <p:nvSpPr>
            <p:cNvPr id="3841" name="Google Shape;3841;p31"/>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31"/>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31"/>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1"/>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31"/>
          <p:cNvGrpSpPr/>
          <p:nvPr/>
        </p:nvGrpSpPr>
        <p:grpSpPr>
          <a:xfrm>
            <a:off x="5279663" y="4413010"/>
            <a:ext cx="1074473" cy="884142"/>
            <a:chOff x="7608988" y="2093194"/>
            <a:chExt cx="817276" cy="672147"/>
          </a:xfrm>
        </p:grpSpPr>
        <p:cxnSp>
          <p:nvCxnSpPr>
            <p:cNvPr id="3846" name="Google Shape;3846;p31"/>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847" name="Google Shape;3847;p31"/>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848" name="Google Shape;3848;p31"/>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849" name="Google Shape;3849;p31"/>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850" name="Google Shape;3850;p31"/>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3851" name="Google Shape;3851;p31"/>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3852" name="Google Shape;3852;p31"/>
            <p:cNvGrpSpPr/>
            <p:nvPr/>
          </p:nvGrpSpPr>
          <p:grpSpPr>
            <a:xfrm>
              <a:off x="7721175" y="2093194"/>
              <a:ext cx="599587" cy="623846"/>
              <a:chOff x="7721175" y="2093194"/>
              <a:chExt cx="599587" cy="623846"/>
            </a:xfrm>
          </p:grpSpPr>
          <p:grpSp>
            <p:nvGrpSpPr>
              <p:cNvPr id="3853" name="Google Shape;3853;p31"/>
              <p:cNvGrpSpPr/>
              <p:nvPr/>
            </p:nvGrpSpPr>
            <p:grpSpPr>
              <a:xfrm>
                <a:off x="7721175" y="2093194"/>
                <a:ext cx="291605" cy="623846"/>
                <a:chOff x="9405575" y="2061418"/>
                <a:chExt cx="291605" cy="623846"/>
              </a:xfrm>
            </p:grpSpPr>
            <p:sp>
              <p:nvSpPr>
                <p:cNvPr id="3854" name="Google Shape;3854;p3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1" name="Google Shape;3861;p31"/>
              <p:cNvGrpSpPr/>
              <p:nvPr/>
            </p:nvGrpSpPr>
            <p:grpSpPr>
              <a:xfrm flipH="1">
                <a:off x="8029157" y="2093194"/>
                <a:ext cx="291605" cy="623846"/>
                <a:chOff x="9405575" y="2061418"/>
                <a:chExt cx="291605" cy="623846"/>
              </a:xfrm>
            </p:grpSpPr>
            <p:sp>
              <p:nvSpPr>
                <p:cNvPr id="3862" name="Google Shape;3862;p3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69" name="Google Shape;3869;p31"/>
          <p:cNvGrpSpPr/>
          <p:nvPr/>
        </p:nvGrpSpPr>
        <p:grpSpPr>
          <a:xfrm>
            <a:off x="3718485" y="3417599"/>
            <a:ext cx="1388866" cy="721621"/>
            <a:chOff x="238125" y="999450"/>
            <a:chExt cx="7140700" cy="3708225"/>
          </a:xfrm>
        </p:grpSpPr>
        <p:sp>
          <p:nvSpPr>
            <p:cNvPr id="3870" name="Google Shape;3870;p31"/>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3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31"/>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3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3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31"/>
          <p:cNvGrpSpPr/>
          <p:nvPr/>
        </p:nvGrpSpPr>
        <p:grpSpPr>
          <a:xfrm>
            <a:off x="3886209" y="4412200"/>
            <a:ext cx="1155319" cy="885975"/>
            <a:chOff x="6599718" y="2068734"/>
            <a:chExt cx="940737" cy="721067"/>
          </a:xfrm>
        </p:grpSpPr>
        <p:sp>
          <p:nvSpPr>
            <p:cNvPr id="3880" name="Google Shape;3880;p31"/>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31"/>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31"/>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31"/>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31"/>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31"/>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6" name="Google Shape;3886;p31"/>
            <p:cNvGrpSpPr/>
            <p:nvPr/>
          </p:nvGrpSpPr>
          <p:grpSpPr>
            <a:xfrm>
              <a:off x="6836957" y="2068734"/>
              <a:ext cx="461892" cy="721067"/>
              <a:chOff x="6836957" y="2068734"/>
              <a:chExt cx="461892" cy="721067"/>
            </a:xfrm>
          </p:grpSpPr>
          <p:sp>
            <p:nvSpPr>
              <p:cNvPr id="3887" name="Google Shape;3887;p31"/>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31"/>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31"/>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1"/>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31"/>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1"/>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3" name="Google Shape;3893;p31"/>
              <p:cNvGrpSpPr/>
              <p:nvPr/>
            </p:nvGrpSpPr>
            <p:grpSpPr>
              <a:xfrm>
                <a:off x="6836957" y="2068734"/>
                <a:ext cx="461892" cy="721067"/>
                <a:chOff x="6836957" y="2068734"/>
                <a:chExt cx="461892" cy="721067"/>
              </a:xfrm>
            </p:grpSpPr>
            <p:sp>
              <p:nvSpPr>
                <p:cNvPr id="3894" name="Google Shape;3894;p31"/>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1"/>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31"/>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31"/>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1"/>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31"/>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1"/>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01" name="Google Shape;3901;p31"/>
          <p:cNvGrpSpPr/>
          <p:nvPr/>
        </p:nvGrpSpPr>
        <p:grpSpPr>
          <a:xfrm>
            <a:off x="5315730" y="3327384"/>
            <a:ext cx="1039036" cy="874718"/>
            <a:chOff x="951975" y="315800"/>
            <a:chExt cx="5860325" cy="4933550"/>
          </a:xfrm>
        </p:grpSpPr>
        <p:sp>
          <p:nvSpPr>
            <p:cNvPr id="3902" name="Google Shape;3902;p31"/>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31"/>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1"/>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1"/>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1"/>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1"/>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1"/>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31"/>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31"/>
          <p:cNvGrpSpPr/>
          <p:nvPr/>
        </p:nvGrpSpPr>
        <p:grpSpPr>
          <a:xfrm>
            <a:off x="2609004" y="3327381"/>
            <a:ext cx="870659" cy="908424"/>
            <a:chOff x="5830645" y="1256617"/>
            <a:chExt cx="530340" cy="553040"/>
          </a:xfrm>
        </p:grpSpPr>
        <p:grpSp>
          <p:nvGrpSpPr>
            <p:cNvPr id="3911" name="Google Shape;3911;p31"/>
            <p:cNvGrpSpPr/>
            <p:nvPr/>
          </p:nvGrpSpPr>
          <p:grpSpPr>
            <a:xfrm>
              <a:off x="5830645" y="1256617"/>
              <a:ext cx="259743" cy="269909"/>
              <a:chOff x="5830645" y="1256617"/>
              <a:chExt cx="259743" cy="269909"/>
            </a:xfrm>
          </p:grpSpPr>
          <p:sp>
            <p:nvSpPr>
              <p:cNvPr id="3912" name="Google Shape;3912;p31"/>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1"/>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4" name="Google Shape;3914;p31"/>
            <p:cNvGrpSpPr/>
            <p:nvPr/>
          </p:nvGrpSpPr>
          <p:grpSpPr>
            <a:xfrm>
              <a:off x="6101293" y="1256617"/>
              <a:ext cx="259692" cy="269909"/>
              <a:chOff x="6101293" y="1256617"/>
              <a:chExt cx="259692" cy="269909"/>
            </a:xfrm>
          </p:grpSpPr>
          <p:sp>
            <p:nvSpPr>
              <p:cNvPr id="3915" name="Google Shape;3915;p31"/>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1"/>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31"/>
            <p:cNvGrpSpPr/>
            <p:nvPr/>
          </p:nvGrpSpPr>
          <p:grpSpPr>
            <a:xfrm>
              <a:off x="5830645" y="1539749"/>
              <a:ext cx="259692" cy="269909"/>
              <a:chOff x="5830645" y="1539749"/>
              <a:chExt cx="259692" cy="269909"/>
            </a:xfrm>
          </p:grpSpPr>
          <p:sp>
            <p:nvSpPr>
              <p:cNvPr id="3918" name="Google Shape;3918;p31"/>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1"/>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31"/>
            <p:cNvGrpSpPr/>
            <p:nvPr/>
          </p:nvGrpSpPr>
          <p:grpSpPr>
            <a:xfrm>
              <a:off x="6101293" y="1539749"/>
              <a:ext cx="259692" cy="269909"/>
              <a:chOff x="6101293" y="1539749"/>
              <a:chExt cx="259692" cy="269909"/>
            </a:xfrm>
          </p:grpSpPr>
          <p:sp>
            <p:nvSpPr>
              <p:cNvPr id="3921" name="Google Shape;3921;p31"/>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1"/>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3" name="Google Shape;3923;p31"/>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4" name="Google Shape;3924;p31"/>
          <p:cNvGrpSpPr/>
          <p:nvPr/>
        </p:nvGrpSpPr>
        <p:grpSpPr>
          <a:xfrm>
            <a:off x="3161654" y="5670979"/>
            <a:ext cx="1609457" cy="752500"/>
            <a:chOff x="238125" y="1188750"/>
            <a:chExt cx="7140450" cy="3335550"/>
          </a:xfrm>
        </p:grpSpPr>
        <p:sp>
          <p:nvSpPr>
            <p:cNvPr id="3925" name="Google Shape;3925;p3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3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31"/>
          <p:cNvGrpSpPr/>
          <p:nvPr/>
        </p:nvGrpSpPr>
        <p:grpSpPr>
          <a:xfrm>
            <a:off x="1240030" y="6632369"/>
            <a:ext cx="1729660" cy="827110"/>
            <a:chOff x="712664" y="3693287"/>
            <a:chExt cx="1460738" cy="698160"/>
          </a:xfrm>
        </p:grpSpPr>
        <p:grpSp>
          <p:nvGrpSpPr>
            <p:cNvPr id="3931" name="Google Shape;3931;p31"/>
            <p:cNvGrpSpPr/>
            <p:nvPr/>
          </p:nvGrpSpPr>
          <p:grpSpPr>
            <a:xfrm>
              <a:off x="1380079" y="4133090"/>
              <a:ext cx="234048" cy="258099"/>
              <a:chOff x="1380079" y="4133090"/>
              <a:chExt cx="234048" cy="258099"/>
            </a:xfrm>
          </p:grpSpPr>
          <p:sp>
            <p:nvSpPr>
              <p:cNvPr id="3932" name="Google Shape;3932;p31"/>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1"/>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1"/>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5" name="Google Shape;3935;p31"/>
            <p:cNvGrpSpPr/>
            <p:nvPr/>
          </p:nvGrpSpPr>
          <p:grpSpPr>
            <a:xfrm>
              <a:off x="884610" y="3864082"/>
              <a:ext cx="1118566" cy="527275"/>
              <a:chOff x="890961" y="3865463"/>
              <a:chExt cx="1115221" cy="525698"/>
            </a:xfrm>
          </p:grpSpPr>
          <p:sp>
            <p:nvSpPr>
              <p:cNvPr id="3936" name="Google Shape;3936;p31"/>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1"/>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31"/>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31"/>
            <p:cNvGrpSpPr/>
            <p:nvPr/>
          </p:nvGrpSpPr>
          <p:grpSpPr>
            <a:xfrm>
              <a:off x="712664" y="3693287"/>
              <a:ext cx="1460738" cy="698160"/>
              <a:chOff x="712664" y="3693025"/>
              <a:chExt cx="1460738" cy="698160"/>
            </a:xfrm>
          </p:grpSpPr>
          <p:sp>
            <p:nvSpPr>
              <p:cNvPr id="3940" name="Google Shape;3940;p31"/>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31"/>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1"/>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1"/>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1"/>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31"/>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6" name="Google Shape;3946;p31"/>
          <p:cNvGrpSpPr/>
          <p:nvPr/>
        </p:nvGrpSpPr>
        <p:grpSpPr>
          <a:xfrm>
            <a:off x="3154884" y="6626279"/>
            <a:ext cx="1627092" cy="833152"/>
            <a:chOff x="2413923" y="3711366"/>
            <a:chExt cx="1374117" cy="703260"/>
          </a:xfrm>
        </p:grpSpPr>
        <p:grpSp>
          <p:nvGrpSpPr>
            <p:cNvPr id="3947" name="Google Shape;3947;p31"/>
            <p:cNvGrpSpPr/>
            <p:nvPr/>
          </p:nvGrpSpPr>
          <p:grpSpPr>
            <a:xfrm>
              <a:off x="2413923" y="3711366"/>
              <a:ext cx="1374117" cy="703260"/>
              <a:chOff x="2413923" y="3711366"/>
              <a:chExt cx="1374117" cy="703260"/>
            </a:xfrm>
          </p:grpSpPr>
          <p:sp>
            <p:nvSpPr>
              <p:cNvPr id="3948" name="Google Shape;3948;p31"/>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9" name="Google Shape;3949;p31"/>
              <p:cNvGrpSpPr/>
              <p:nvPr/>
            </p:nvGrpSpPr>
            <p:grpSpPr>
              <a:xfrm>
                <a:off x="2600284" y="3808654"/>
                <a:ext cx="234506" cy="138009"/>
                <a:chOff x="2600284" y="3808654"/>
                <a:chExt cx="234506" cy="138009"/>
              </a:xfrm>
            </p:grpSpPr>
            <p:sp>
              <p:nvSpPr>
                <p:cNvPr id="3950" name="Google Shape;3950;p31"/>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51" name="Google Shape;3951;p31"/>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952" name="Google Shape;3952;p31"/>
              <p:cNvGrpSpPr/>
              <p:nvPr/>
            </p:nvGrpSpPr>
            <p:grpSpPr>
              <a:xfrm>
                <a:off x="3359659" y="3805664"/>
                <a:ext cx="232294" cy="141000"/>
                <a:chOff x="3359659" y="3805664"/>
                <a:chExt cx="232294" cy="141000"/>
              </a:xfrm>
            </p:grpSpPr>
            <p:sp>
              <p:nvSpPr>
                <p:cNvPr id="3953" name="Google Shape;3953;p31"/>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54" name="Google Shape;3954;p31"/>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955" name="Google Shape;3955;p31"/>
              <p:cNvGrpSpPr/>
              <p:nvPr/>
            </p:nvGrpSpPr>
            <p:grpSpPr>
              <a:xfrm>
                <a:off x="3067316" y="3711366"/>
                <a:ext cx="66900" cy="166809"/>
                <a:chOff x="3067316" y="3711366"/>
                <a:chExt cx="66900" cy="166809"/>
              </a:xfrm>
            </p:grpSpPr>
            <p:sp>
              <p:nvSpPr>
                <p:cNvPr id="3956" name="Google Shape;3956;p31"/>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57" name="Google Shape;3957;p31"/>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958" name="Google Shape;3958;p31"/>
              <p:cNvGrpSpPr/>
              <p:nvPr/>
            </p:nvGrpSpPr>
            <p:grpSpPr>
              <a:xfrm>
                <a:off x="2413923" y="4058666"/>
                <a:ext cx="224119" cy="66900"/>
                <a:chOff x="2413923" y="4058666"/>
                <a:chExt cx="224119" cy="66900"/>
              </a:xfrm>
            </p:grpSpPr>
            <p:sp>
              <p:nvSpPr>
                <p:cNvPr id="3959" name="Google Shape;3959;p31"/>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60" name="Google Shape;3960;p31"/>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961" name="Google Shape;3961;p31"/>
              <p:cNvGrpSpPr/>
              <p:nvPr/>
            </p:nvGrpSpPr>
            <p:grpSpPr>
              <a:xfrm>
                <a:off x="3564643" y="4058666"/>
                <a:ext cx="223397" cy="66900"/>
                <a:chOff x="3564643" y="4058666"/>
                <a:chExt cx="223397" cy="66900"/>
              </a:xfrm>
            </p:grpSpPr>
            <p:sp>
              <p:nvSpPr>
                <p:cNvPr id="3962" name="Google Shape;3962;p31"/>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63" name="Google Shape;3963;p31"/>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3964" name="Google Shape;3964;p31"/>
            <p:cNvGrpSpPr/>
            <p:nvPr/>
          </p:nvGrpSpPr>
          <p:grpSpPr>
            <a:xfrm>
              <a:off x="2633353" y="3965763"/>
              <a:ext cx="933975" cy="445687"/>
              <a:chOff x="2633353" y="3965763"/>
              <a:chExt cx="933975" cy="445687"/>
            </a:xfrm>
          </p:grpSpPr>
          <p:sp>
            <p:nvSpPr>
              <p:cNvPr id="3965" name="Google Shape;3965;p31"/>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31"/>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67" name="Google Shape;3967;p31"/>
          <p:cNvGrpSpPr/>
          <p:nvPr/>
        </p:nvGrpSpPr>
        <p:grpSpPr>
          <a:xfrm>
            <a:off x="1246308" y="5659353"/>
            <a:ext cx="1784188" cy="763413"/>
            <a:chOff x="732422" y="2990152"/>
            <a:chExt cx="1337773" cy="572102"/>
          </a:xfrm>
        </p:grpSpPr>
        <p:sp>
          <p:nvSpPr>
            <p:cNvPr id="3968" name="Google Shape;3968;p31"/>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31"/>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1"/>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1"/>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1"/>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1"/>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31"/>
          <p:cNvGrpSpPr/>
          <p:nvPr/>
        </p:nvGrpSpPr>
        <p:grpSpPr>
          <a:xfrm>
            <a:off x="4873737" y="8811448"/>
            <a:ext cx="577616" cy="840069"/>
            <a:chOff x="1697726" y="3244179"/>
            <a:chExt cx="788124" cy="1146069"/>
          </a:xfrm>
        </p:grpSpPr>
        <p:sp>
          <p:nvSpPr>
            <p:cNvPr id="3975" name="Google Shape;3975;p3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7" name="Google Shape;3977;p31"/>
          <p:cNvGrpSpPr/>
          <p:nvPr/>
        </p:nvGrpSpPr>
        <p:grpSpPr>
          <a:xfrm>
            <a:off x="5566105" y="8825414"/>
            <a:ext cx="360928" cy="361048"/>
            <a:chOff x="6134814" y="3754290"/>
            <a:chExt cx="293891" cy="293845"/>
          </a:xfrm>
        </p:grpSpPr>
        <p:sp>
          <p:nvSpPr>
            <p:cNvPr id="3978" name="Google Shape;3978;p31"/>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1"/>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31"/>
          <p:cNvGrpSpPr/>
          <p:nvPr/>
        </p:nvGrpSpPr>
        <p:grpSpPr>
          <a:xfrm>
            <a:off x="5566105" y="9290686"/>
            <a:ext cx="360928" cy="361104"/>
            <a:chOff x="6134814" y="4086186"/>
            <a:chExt cx="293891" cy="293891"/>
          </a:xfrm>
        </p:grpSpPr>
        <p:sp>
          <p:nvSpPr>
            <p:cNvPr id="3981" name="Google Shape;3981;p31"/>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31"/>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31"/>
          <p:cNvGrpSpPr/>
          <p:nvPr/>
        </p:nvGrpSpPr>
        <p:grpSpPr>
          <a:xfrm>
            <a:off x="1193595" y="7863223"/>
            <a:ext cx="1609457" cy="752500"/>
            <a:chOff x="238125" y="1188750"/>
            <a:chExt cx="7140450" cy="3335550"/>
          </a:xfrm>
        </p:grpSpPr>
        <p:sp>
          <p:nvSpPr>
            <p:cNvPr id="3984" name="Google Shape;3984;p3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3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3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3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9" name="Google Shape;3989;p31"/>
          <p:cNvGrpSpPr/>
          <p:nvPr/>
        </p:nvGrpSpPr>
        <p:grpSpPr>
          <a:xfrm>
            <a:off x="5054000" y="7847803"/>
            <a:ext cx="1319463" cy="770599"/>
            <a:chOff x="5359127" y="2910889"/>
            <a:chExt cx="1097723" cy="640831"/>
          </a:xfrm>
        </p:grpSpPr>
        <p:grpSp>
          <p:nvGrpSpPr>
            <p:cNvPr id="3990" name="Google Shape;3990;p31"/>
            <p:cNvGrpSpPr/>
            <p:nvPr/>
          </p:nvGrpSpPr>
          <p:grpSpPr>
            <a:xfrm>
              <a:off x="5929791" y="3263088"/>
              <a:ext cx="527060" cy="287097"/>
              <a:chOff x="5929791" y="3263088"/>
              <a:chExt cx="527060" cy="287097"/>
            </a:xfrm>
          </p:grpSpPr>
          <p:sp>
            <p:nvSpPr>
              <p:cNvPr id="3991" name="Google Shape;3991;p31"/>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92" name="Google Shape;3992;p31"/>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93" name="Google Shape;3993;p31"/>
            <p:cNvGrpSpPr/>
            <p:nvPr/>
          </p:nvGrpSpPr>
          <p:grpSpPr>
            <a:xfrm>
              <a:off x="5359127" y="3263089"/>
              <a:ext cx="526428" cy="288631"/>
              <a:chOff x="5359127" y="3263089"/>
              <a:chExt cx="526428" cy="288631"/>
            </a:xfrm>
          </p:grpSpPr>
          <p:sp>
            <p:nvSpPr>
              <p:cNvPr id="3994" name="Google Shape;3994;p31"/>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95" name="Google Shape;3995;p31"/>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96" name="Google Shape;3996;p31"/>
            <p:cNvGrpSpPr/>
            <p:nvPr/>
          </p:nvGrpSpPr>
          <p:grpSpPr>
            <a:xfrm>
              <a:off x="5551525" y="2910889"/>
              <a:ext cx="520901" cy="610283"/>
              <a:chOff x="5551525" y="2910889"/>
              <a:chExt cx="520901" cy="610283"/>
            </a:xfrm>
          </p:grpSpPr>
          <p:sp>
            <p:nvSpPr>
              <p:cNvPr id="3997" name="Google Shape;3997;p31"/>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98" name="Google Shape;3998;p31"/>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99" name="Google Shape;3999;p31"/>
            <p:cNvGrpSpPr/>
            <p:nvPr/>
          </p:nvGrpSpPr>
          <p:grpSpPr>
            <a:xfrm>
              <a:off x="5743962" y="2919100"/>
              <a:ext cx="623674" cy="284502"/>
              <a:chOff x="5743962" y="2919100"/>
              <a:chExt cx="623674" cy="284502"/>
            </a:xfrm>
          </p:grpSpPr>
          <p:sp>
            <p:nvSpPr>
              <p:cNvPr id="4000" name="Google Shape;4000;p31"/>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001" name="Google Shape;4001;p31"/>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002" name="Google Shape;4002;p31"/>
          <p:cNvGrpSpPr/>
          <p:nvPr/>
        </p:nvGrpSpPr>
        <p:grpSpPr>
          <a:xfrm>
            <a:off x="1186825" y="8818524"/>
            <a:ext cx="1627092" cy="833152"/>
            <a:chOff x="2413923" y="3711366"/>
            <a:chExt cx="1374117" cy="703260"/>
          </a:xfrm>
        </p:grpSpPr>
        <p:grpSp>
          <p:nvGrpSpPr>
            <p:cNvPr id="4003" name="Google Shape;4003;p31"/>
            <p:cNvGrpSpPr/>
            <p:nvPr/>
          </p:nvGrpSpPr>
          <p:grpSpPr>
            <a:xfrm>
              <a:off x="2413923" y="3711366"/>
              <a:ext cx="1374117" cy="703260"/>
              <a:chOff x="2413923" y="3711366"/>
              <a:chExt cx="1374117" cy="703260"/>
            </a:xfrm>
          </p:grpSpPr>
          <p:sp>
            <p:nvSpPr>
              <p:cNvPr id="4004" name="Google Shape;4004;p31"/>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5" name="Google Shape;4005;p31"/>
              <p:cNvGrpSpPr/>
              <p:nvPr/>
            </p:nvGrpSpPr>
            <p:grpSpPr>
              <a:xfrm>
                <a:off x="2600284" y="3808654"/>
                <a:ext cx="234506" cy="138009"/>
                <a:chOff x="2600284" y="3808654"/>
                <a:chExt cx="234506" cy="138009"/>
              </a:xfrm>
            </p:grpSpPr>
            <p:sp>
              <p:nvSpPr>
                <p:cNvPr id="4006" name="Google Shape;4006;p31"/>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07" name="Google Shape;4007;p31"/>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008" name="Google Shape;4008;p31"/>
              <p:cNvGrpSpPr/>
              <p:nvPr/>
            </p:nvGrpSpPr>
            <p:grpSpPr>
              <a:xfrm>
                <a:off x="3359659" y="3805664"/>
                <a:ext cx="232294" cy="141000"/>
                <a:chOff x="3359659" y="3805664"/>
                <a:chExt cx="232294" cy="141000"/>
              </a:xfrm>
            </p:grpSpPr>
            <p:sp>
              <p:nvSpPr>
                <p:cNvPr id="4009" name="Google Shape;4009;p31"/>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10" name="Google Shape;4010;p31"/>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011" name="Google Shape;4011;p31"/>
              <p:cNvGrpSpPr/>
              <p:nvPr/>
            </p:nvGrpSpPr>
            <p:grpSpPr>
              <a:xfrm>
                <a:off x="3067316" y="3711366"/>
                <a:ext cx="66900" cy="166809"/>
                <a:chOff x="3067316" y="3711366"/>
                <a:chExt cx="66900" cy="166809"/>
              </a:xfrm>
            </p:grpSpPr>
            <p:sp>
              <p:nvSpPr>
                <p:cNvPr id="4012" name="Google Shape;4012;p31"/>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13" name="Google Shape;4013;p31"/>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014" name="Google Shape;4014;p31"/>
              <p:cNvGrpSpPr/>
              <p:nvPr/>
            </p:nvGrpSpPr>
            <p:grpSpPr>
              <a:xfrm>
                <a:off x="2413923" y="4058666"/>
                <a:ext cx="224119" cy="66900"/>
                <a:chOff x="2413923" y="4058666"/>
                <a:chExt cx="224119" cy="66900"/>
              </a:xfrm>
            </p:grpSpPr>
            <p:sp>
              <p:nvSpPr>
                <p:cNvPr id="4015" name="Google Shape;4015;p31"/>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16" name="Google Shape;4016;p31"/>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017" name="Google Shape;4017;p31"/>
              <p:cNvGrpSpPr/>
              <p:nvPr/>
            </p:nvGrpSpPr>
            <p:grpSpPr>
              <a:xfrm>
                <a:off x="3564643" y="4058666"/>
                <a:ext cx="223397" cy="66900"/>
                <a:chOff x="3564643" y="4058666"/>
                <a:chExt cx="223397" cy="66900"/>
              </a:xfrm>
            </p:grpSpPr>
            <p:sp>
              <p:nvSpPr>
                <p:cNvPr id="4018" name="Google Shape;4018;p31"/>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19" name="Google Shape;4019;p31"/>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4020" name="Google Shape;4020;p31"/>
            <p:cNvGrpSpPr/>
            <p:nvPr/>
          </p:nvGrpSpPr>
          <p:grpSpPr>
            <a:xfrm>
              <a:off x="2633353" y="3965763"/>
              <a:ext cx="933975" cy="445687"/>
              <a:chOff x="2633353" y="3965763"/>
              <a:chExt cx="933975" cy="445687"/>
            </a:xfrm>
          </p:grpSpPr>
          <p:sp>
            <p:nvSpPr>
              <p:cNvPr id="4021" name="Google Shape;4021;p31"/>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31"/>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3" name="Google Shape;4023;p31"/>
          <p:cNvGrpSpPr/>
          <p:nvPr/>
        </p:nvGrpSpPr>
        <p:grpSpPr>
          <a:xfrm>
            <a:off x="2998875" y="8818501"/>
            <a:ext cx="1689552" cy="833197"/>
            <a:chOff x="3913765" y="3641905"/>
            <a:chExt cx="1522805" cy="750560"/>
          </a:xfrm>
        </p:grpSpPr>
        <p:grpSp>
          <p:nvGrpSpPr>
            <p:cNvPr id="4024" name="Google Shape;4024;p31"/>
            <p:cNvGrpSpPr/>
            <p:nvPr/>
          </p:nvGrpSpPr>
          <p:grpSpPr>
            <a:xfrm>
              <a:off x="3913765" y="3997002"/>
              <a:ext cx="1522805" cy="395463"/>
              <a:chOff x="3913765" y="3997002"/>
              <a:chExt cx="1522805" cy="395463"/>
            </a:xfrm>
          </p:grpSpPr>
          <p:grpSp>
            <p:nvGrpSpPr>
              <p:cNvPr id="4025" name="Google Shape;4025;p31"/>
              <p:cNvGrpSpPr/>
              <p:nvPr/>
            </p:nvGrpSpPr>
            <p:grpSpPr>
              <a:xfrm>
                <a:off x="3913765" y="4138659"/>
                <a:ext cx="507602" cy="253806"/>
                <a:chOff x="3913765" y="4138659"/>
                <a:chExt cx="507602" cy="253806"/>
              </a:xfrm>
            </p:grpSpPr>
            <p:sp>
              <p:nvSpPr>
                <p:cNvPr id="4026" name="Google Shape;4026;p31"/>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1"/>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4028" name="Google Shape;4028;p31"/>
              <p:cNvGrpSpPr/>
              <p:nvPr/>
            </p:nvGrpSpPr>
            <p:grpSpPr>
              <a:xfrm>
                <a:off x="4421361" y="3997002"/>
                <a:ext cx="507618" cy="395463"/>
                <a:chOff x="4421361" y="3997002"/>
                <a:chExt cx="507618" cy="395463"/>
              </a:xfrm>
            </p:grpSpPr>
            <p:sp>
              <p:nvSpPr>
                <p:cNvPr id="4029" name="Google Shape;4029;p31"/>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1"/>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31"/>
              <p:cNvGrpSpPr/>
              <p:nvPr/>
            </p:nvGrpSpPr>
            <p:grpSpPr>
              <a:xfrm>
                <a:off x="4928973" y="4189418"/>
                <a:ext cx="507596" cy="203047"/>
                <a:chOff x="4928973" y="4189418"/>
                <a:chExt cx="507596" cy="203047"/>
              </a:xfrm>
            </p:grpSpPr>
            <p:sp>
              <p:nvSpPr>
                <p:cNvPr id="4032" name="Google Shape;4032;p31"/>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31"/>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4" name="Google Shape;4034;p31"/>
            <p:cNvGrpSpPr/>
            <p:nvPr/>
          </p:nvGrpSpPr>
          <p:grpSpPr>
            <a:xfrm>
              <a:off x="4482186" y="3641905"/>
              <a:ext cx="397605" cy="349784"/>
              <a:chOff x="2906375" y="1159725"/>
              <a:chExt cx="1860575" cy="1636800"/>
            </a:xfrm>
          </p:grpSpPr>
          <p:sp>
            <p:nvSpPr>
              <p:cNvPr id="4035" name="Google Shape;4035;p31"/>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31"/>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31"/>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31"/>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9" name="Google Shape;4039;p31"/>
          <p:cNvGrpSpPr/>
          <p:nvPr/>
        </p:nvGrpSpPr>
        <p:grpSpPr>
          <a:xfrm>
            <a:off x="2934613" y="7851818"/>
            <a:ext cx="1986864" cy="763902"/>
            <a:chOff x="3862800" y="3038525"/>
            <a:chExt cx="1329006" cy="510698"/>
          </a:xfrm>
        </p:grpSpPr>
        <p:sp>
          <p:nvSpPr>
            <p:cNvPr id="4040" name="Google Shape;4040;p31"/>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31"/>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2" name="Google Shape;4042;p31"/>
            <p:cNvGrpSpPr/>
            <p:nvPr/>
          </p:nvGrpSpPr>
          <p:grpSpPr>
            <a:xfrm>
              <a:off x="3967075" y="3040337"/>
              <a:ext cx="1019927" cy="402126"/>
              <a:chOff x="3967075" y="3040337"/>
              <a:chExt cx="1019927" cy="402126"/>
            </a:xfrm>
          </p:grpSpPr>
          <p:sp>
            <p:nvSpPr>
              <p:cNvPr id="4043" name="Google Shape;4043;p31"/>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31"/>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5" name="Google Shape;4045;p31"/>
            <p:cNvGrpSpPr/>
            <p:nvPr/>
          </p:nvGrpSpPr>
          <p:grpSpPr>
            <a:xfrm>
              <a:off x="4186700" y="3040337"/>
              <a:ext cx="390475" cy="183289"/>
              <a:chOff x="4186700" y="3040337"/>
              <a:chExt cx="390475" cy="183289"/>
            </a:xfrm>
          </p:grpSpPr>
          <p:sp>
            <p:nvSpPr>
              <p:cNvPr id="4046" name="Google Shape;4046;p31"/>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1"/>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8" name="Google Shape;4048;p31"/>
            <p:cNvGrpSpPr/>
            <p:nvPr/>
          </p:nvGrpSpPr>
          <p:grpSpPr>
            <a:xfrm>
              <a:off x="4073727" y="3040337"/>
              <a:ext cx="697794" cy="296263"/>
              <a:chOff x="4073727" y="3040337"/>
              <a:chExt cx="697794" cy="296263"/>
            </a:xfrm>
          </p:grpSpPr>
          <p:sp>
            <p:nvSpPr>
              <p:cNvPr id="4049" name="Google Shape;4049;p31"/>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31"/>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1" name="Google Shape;4051;p31"/>
            <p:cNvGrpSpPr/>
            <p:nvPr/>
          </p:nvGrpSpPr>
          <p:grpSpPr>
            <a:xfrm>
              <a:off x="3862800" y="3038525"/>
              <a:ext cx="1329006" cy="510698"/>
              <a:chOff x="3862800" y="3038525"/>
              <a:chExt cx="1329006" cy="510698"/>
            </a:xfrm>
          </p:grpSpPr>
          <p:sp>
            <p:nvSpPr>
              <p:cNvPr id="4052" name="Google Shape;4052;p31"/>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31"/>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4" name="Google Shape;4054;p31"/>
          <p:cNvGrpSpPr/>
          <p:nvPr/>
        </p:nvGrpSpPr>
        <p:grpSpPr>
          <a:xfrm>
            <a:off x="6016174" y="8788719"/>
            <a:ext cx="359390" cy="862948"/>
            <a:chOff x="8075075" y="3754290"/>
            <a:chExt cx="255612" cy="613194"/>
          </a:xfrm>
        </p:grpSpPr>
        <p:grpSp>
          <p:nvGrpSpPr>
            <p:cNvPr id="4055" name="Google Shape;4055;p31"/>
            <p:cNvGrpSpPr/>
            <p:nvPr/>
          </p:nvGrpSpPr>
          <p:grpSpPr>
            <a:xfrm>
              <a:off x="8075075" y="3754290"/>
              <a:ext cx="255612" cy="613194"/>
              <a:chOff x="8075075" y="3754290"/>
              <a:chExt cx="255612" cy="613194"/>
            </a:xfrm>
          </p:grpSpPr>
          <p:sp>
            <p:nvSpPr>
              <p:cNvPr id="4056" name="Google Shape;4056;p31"/>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1"/>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8" name="Google Shape;4058;p31"/>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9" name="Google Shape;4059;p31"/>
          <p:cNvSpPr/>
          <p:nvPr/>
        </p:nvSpPr>
        <p:spPr>
          <a:xfrm>
            <a:off x="9077830" y="6422885"/>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31"/>
          <p:cNvSpPr/>
          <p:nvPr/>
        </p:nvSpPr>
        <p:spPr>
          <a:xfrm rot="10800000">
            <a:off x="5863072" y="5650027"/>
            <a:ext cx="510183" cy="778607"/>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1" name="Google Shape;4061;p31"/>
          <p:cNvGrpSpPr/>
          <p:nvPr/>
        </p:nvGrpSpPr>
        <p:grpSpPr>
          <a:xfrm>
            <a:off x="4907700" y="5650020"/>
            <a:ext cx="775318" cy="774150"/>
            <a:chOff x="1187048" y="238125"/>
            <a:chExt cx="5256397" cy="5248476"/>
          </a:xfrm>
        </p:grpSpPr>
        <p:sp>
          <p:nvSpPr>
            <p:cNvPr id="4062" name="Google Shape;4062;p3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1"/>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31"/>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31"/>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31"/>
          <p:cNvGrpSpPr/>
          <p:nvPr/>
        </p:nvGrpSpPr>
        <p:grpSpPr>
          <a:xfrm>
            <a:off x="4921382" y="6653577"/>
            <a:ext cx="1481482" cy="830150"/>
            <a:chOff x="238125" y="1335475"/>
            <a:chExt cx="5418735" cy="3034175"/>
          </a:xfrm>
        </p:grpSpPr>
        <p:sp>
          <p:nvSpPr>
            <p:cNvPr id="4067" name="Google Shape;4067;p3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3" name="Shape 4073"/>
        <p:cNvGrpSpPr/>
        <p:nvPr/>
      </p:nvGrpSpPr>
      <p:grpSpPr>
        <a:xfrm>
          <a:off x="0" y="0"/>
          <a:ext cx="0" cy="0"/>
          <a:chOff x="0" y="0"/>
          <a:chExt cx="0" cy="0"/>
        </a:xfrm>
      </p:grpSpPr>
      <p:grpSp>
        <p:nvGrpSpPr>
          <p:cNvPr id="4074" name="Google Shape;4074;p32"/>
          <p:cNvGrpSpPr/>
          <p:nvPr/>
        </p:nvGrpSpPr>
        <p:grpSpPr>
          <a:xfrm>
            <a:off x="1578475" y="1082696"/>
            <a:ext cx="2106010" cy="1965521"/>
            <a:chOff x="729238" y="1179665"/>
            <a:chExt cx="1636117" cy="1526144"/>
          </a:xfrm>
        </p:grpSpPr>
        <p:grpSp>
          <p:nvGrpSpPr>
            <p:cNvPr id="4075" name="Google Shape;4075;p32"/>
            <p:cNvGrpSpPr/>
            <p:nvPr/>
          </p:nvGrpSpPr>
          <p:grpSpPr>
            <a:xfrm>
              <a:off x="729238" y="1179665"/>
              <a:ext cx="80700" cy="1526144"/>
              <a:chOff x="729238" y="1179665"/>
              <a:chExt cx="80700" cy="1526144"/>
            </a:xfrm>
          </p:grpSpPr>
          <p:sp>
            <p:nvSpPr>
              <p:cNvPr id="4076" name="Google Shape;4076;p32"/>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32"/>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32"/>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32"/>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3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3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3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3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3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32"/>
            <p:cNvGrpSpPr/>
            <p:nvPr/>
          </p:nvGrpSpPr>
          <p:grpSpPr>
            <a:xfrm>
              <a:off x="903098" y="1179665"/>
              <a:ext cx="80700" cy="1526144"/>
              <a:chOff x="903098" y="1179665"/>
              <a:chExt cx="80700" cy="1526144"/>
            </a:xfrm>
          </p:grpSpPr>
          <p:sp>
            <p:nvSpPr>
              <p:cNvPr id="4087" name="Google Shape;4087;p32"/>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32"/>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32"/>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32"/>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32"/>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32"/>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3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3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3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7" name="Google Shape;4097;p32"/>
            <p:cNvGrpSpPr/>
            <p:nvPr/>
          </p:nvGrpSpPr>
          <p:grpSpPr>
            <a:xfrm>
              <a:off x="1076958" y="1179665"/>
              <a:ext cx="80700" cy="1526144"/>
              <a:chOff x="1076958" y="1179665"/>
              <a:chExt cx="80700" cy="1526144"/>
            </a:xfrm>
          </p:grpSpPr>
          <p:sp>
            <p:nvSpPr>
              <p:cNvPr id="4098" name="Google Shape;4098;p32"/>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2"/>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2"/>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2"/>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2"/>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2"/>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2"/>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3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32"/>
            <p:cNvGrpSpPr/>
            <p:nvPr/>
          </p:nvGrpSpPr>
          <p:grpSpPr>
            <a:xfrm>
              <a:off x="1247707" y="1179665"/>
              <a:ext cx="80700" cy="1526144"/>
              <a:chOff x="1247707" y="1179665"/>
              <a:chExt cx="80700" cy="1526144"/>
            </a:xfrm>
          </p:grpSpPr>
          <p:sp>
            <p:nvSpPr>
              <p:cNvPr id="4109" name="Google Shape;4109;p32"/>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32"/>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2"/>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3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32"/>
            <p:cNvGrpSpPr/>
            <p:nvPr/>
          </p:nvGrpSpPr>
          <p:grpSpPr>
            <a:xfrm>
              <a:off x="1421567" y="1179665"/>
              <a:ext cx="80700" cy="1526144"/>
              <a:chOff x="1421567" y="1179665"/>
              <a:chExt cx="80700" cy="1526144"/>
            </a:xfrm>
          </p:grpSpPr>
          <p:sp>
            <p:nvSpPr>
              <p:cNvPr id="4120" name="Google Shape;4120;p32"/>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2"/>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2"/>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2"/>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2"/>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2"/>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32"/>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2"/>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0" name="Google Shape;4130;p32"/>
            <p:cNvGrpSpPr/>
            <p:nvPr/>
          </p:nvGrpSpPr>
          <p:grpSpPr>
            <a:xfrm>
              <a:off x="1592327" y="1179665"/>
              <a:ext cx="80700" cy="1526144"/>
              <a:chOff x="1592327" y="1179665"/>
              <a:chExt cx="80700" cy="1526144"/>
            </a:xfrm>
          </p:grpSpPr>
          <p:sp>
            <p:nvSpPr>
              <p:cNvPr id="4131" name="Google Shape;4131;p32"/>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2"/>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2"/>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2"/>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2"/>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32"/>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3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3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3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32"/>
            <p:cNvGrpSpPr/>
            <p:nvPr/>
          </p:nvGrpSpPr>
          <p:grpSpPr>
            <a:xfrm>
              <a:off x="1766187" y="1179665"/>
              <a:ext cx="80700" cy="1526144"/>
              <a:chOff x="1766187" y="1179665"/>
              <a:chExt cx="80700" cy="1526144"/>
            </a:xfrm>
          </p:grpSpPr>
          <p:sp>
            <p:nvSpPr>
              <p:cNvPr id="4142" name="Google Shape;4142;p32"/>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2"/>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2"/>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2"/>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2"/>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2"/>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2"/>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2"/>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2"/>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2" name="Google Shape;4152;p32"/>
            <p:cNvGrpSpPr/>
            <p:nvPr/>
          </p:nvGrpSpPr>
          <p:grpSpPr>
            <a:xfrm>
              <a:off x="1936935" y="1179665"/>
              <a:ext cx="80700" cy="1526144"/>
              <a:chOff x="1936935" y="1179665"/>
              <a:chExt cx="80700" cy="1526144"/>
            </a:xfrm>
          </p:grpSpPr>
          <p:sp>
            <p:nvSpPr>
              <p:cNvPr id="4153" name="Google Shape;4153;p32"/>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2"/>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2"/>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2"/>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32"/>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3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3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32"/>
            <p:cNvGrpSpPr/>
            <p:nvPr/>
          </p:nvGrpSpPr>
          <p:grpSpPr>
            <a:xfrm>
              <a:off x="2110795" y="1179665"/>
              <a:ext cx="80700" cy="1526144"/>
              <a:chOff x="2110795" y="1179665"/>
              <a:chExt cx="80700" cy="1526144"/>
            </a:xfrm>
          </p:grpSpPr>
          <p:sp>
            <p:nvSpPr>
              <p:cNvPr id="4164" name="Google Shape;4164;p32"/>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2"/>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32"/>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32"/>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3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3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3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3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32"/>
            <p:cNvGrpSpPr/>
            <p:nvPr/>
          </p:nvGrpSpPr>
          <p:grpSpPr>
            <a:xfrm>
              <a:off x="2284655" y="1179665"/>
              <a:ext cx="80700" cy="1526144"/>
              <a:chOff x="2284655" y="1179665"/>
              <a:chExt cx="80700" cy="1526144"/>
            </a:xfrm>
          </p:grpSpPr>
          <p:sp>
            <p:nvSpPr>
              <p:cNvPr id="4175" name="Google Shape;4175;p32"/>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32"/>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32"/>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2"/>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2"/>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32"/>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3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3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3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5" name="Google Shape;4185;p32"/>
          <p:cNvGrpSpPr/>
          <p:nvPr/>
        </p:nvGrpSpPr>
        <p:grpSpPr>
          <a:xfrm>
            <a:off x="4183619" y="1107344"/>
            <a:ext cx="1756060" cy="1419437"/>
            <a:chOff x="2623904" y="1198803"/>
            <a:chExt cx="1364248" cy="1102133"/>
          </a:xfrm>
        </p:grpSpPr>
        <p:grpSp>
          <p:nvGrpSpPr>
            <p:cNvPr id="4186" name="Google Shape;4186;p32"/>
            <p:cNvGrpSpPr/>
            <p:nvPr/>
          </p:nvGrpSpPr>
          <p:grpSpPr>
            <a:xfrm>
              <a:off x="2623907" y="1198803"/>
              <a:ext cx="1364245" cy="273000"/>
              <a:chOff x="2623907" y="1198803"/>
              <a:chExt cx="1364245" cy="273000"/>
            </a:xfrm>
          </p:grpSpPr>
          <p:sp>
            <p:nvSpPr>
              <p:cNvPr id="4187" name="Google Shape;4187;p32"/>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3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3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3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32"/>
            <p:cNvGrpSpPr/>
            <p:nvPr/>
          </p:nvGrpSpPr>
          <p:grpSpPr>
            <a:xfrm>
              <a:off x="2623904" y="1476964"/>
              <a:ext cx="1364245" cy="273000"/>
              <a:chOff x="2623904" y="1476964"/>
              <a:chExt cx="1364245" cy="273000"/>
            </a:xfrm>
          </p:grpSpPr>
          <p:sp>
            <p:nvSpPr>
              <p:cNvPr id="4193" name="Google Shape;4193;p32"/>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32"/>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32"/>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3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3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32"/>
            <p:cNvGrpSpPr/>
            <p:nvPr/>
          </p:nvGrpSpPr>
          <p:grpSpPr>
            <a:xfrm>
              <a:off x="2623907" y="1749775"/>
              <a:ext cx="1364245" cy="273000"/>
              <a:chOff x="2623907" y="1749775"/>
              <a:chExt cx="1364245" cy="273000"/>
            </a:xfrm>
          </p:grpSpPr>
          <p:sp>
            <p:nvSpPr>
              <p:cNvPr id="4199" name="Google Shape;4199;p32"/>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32"/>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3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3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3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4" name="Google Shape;4204;p32"/>
            <p:cNvGrpSpPr/>
            <p:nvPr/>
          </p:nvGrpSpPr>
          <p:grpSpPr>
            <a:xfrm>
              <a:off x="2623904" y="2027936"/>
              <a:ext cx="1364245" cy="273000"/>
              <a:chOff x="2623904" y="2027936"/>
              <a:chExt cx="1364245" cy="273000"/>
            </a:xfrm>
          </p:grpSpPr>
          <p:sp>
            <p:nvSpPr>
              <p:cNvPr id="4205" name="Google Shape;4205;p3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3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3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3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3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0" name="Google Shape;4210;p32"/>
          <p:cNvGrpSpPr/>
          <p:nvPr/>
        </p:nvGrpSpPr>
        <p:grpSpPr>
          <a:xfrm>
            <a:off x="4170305" y="2986624"/>
            <a:ext cx="1786216" cy="204929"/>
            <a:chOff x="3200660" y="2180272"/>
            <a:chExt cx="2563824" cy="378237"/>
          </a:xfrm>
        </p:grpSpPr>
        <p:sp>
          <p:nvSpPr>
            <p:cNvPr id="4211" name="Google Shape;4211;p3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3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3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3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3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3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3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3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3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3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3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3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32"/>
          <p:cNvGrpSpPr/>
          <p:nvPr/>
        </p:nvGrpSpPr>
        <p:grpSpPr>
          <a:xfrm>
            <a:off x="4165297" y="3344243"/>
            <a:ext cx="1789695" cy="205564"/>
            <a:chOff x="3530150" y="2790075"/>
            <a:chExt cx="1962600" cy="225300"/>
          </a:xfrm>
        </p:grpSpPr>
        <p:sp>
          <p:nvSpPr>
            <p:cNvPr id="4230" name="Google Shape;4230;p32"/>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32"/>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2" name="Google Shape;4232;p32"/>
          <p:cNvGrpSpPr/>
          <p:nvPr/>
        </p:nvGrpSpPr>
        <p:grpSpPr>
          <a:xfrm>
            <a:off x="4166535" y="3702701"/>
            <a:ext cx="1817111" cy="198025"/>
            <a:chOff x="3558802" y="4011427"/>
            <a:chExt cx="1866000" cy="111300"/>
          </a:xfrm>
        </p:grpSpPr>
        <p:sp>
          <p:nvSpPr>
            <p:cNvPr id="4233" name="Google Shape;4233;p3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32"/>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5" name="Google Shape;4235;p32"/>
          <p:cNvGrpSpPr/>
          <p:nvPr/>
        </p:nvGrpSpPr>
        <p:grpSpPr>
          <a:xfrm>
            <a:off x="4166258" y="2679495"/>
            <a:ext cx="1780974" cy="154220"/>
            <a:chOff x="3465975" y="2270276"/>
            <a:chExt cx="1986364" cy="171929"/>
          </a:xfrm>
        </p:grpSpPr>
        <p:sp>
          <p:nvSpPr>
            <p:cNvPr id="4236" name="Google Shape;4236;p3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3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32"/>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32"/>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32"/>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3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2"/>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32"/>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4" name="Google Shape;4244;p32"/>
          <p:cNvGrpSpPr/>
          <p:nvPr/>
        </p:nvGrpSpPr>
        <p:grpSpPr>
          <a:xfrm>
            <a:off x="4180371" y="4436223"/>
            <a:ext cx="1763135" cy="251765"/>
            <a:chOff x="723300" y="4253549"/>
            <a:chExt cx="2276482" cy="324900"/>
          </a:xfrm>
        </p:grpSpPr>
        <p:sp>
          <p:nvSpPr>
            <p:cNvPr id="4245" name="Google Shape;4245;p3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3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3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3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32"/>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0" name="Google Shape;4250;p32"/>
          <p:cNvGrpSpPr/>
          <p:nvPr/>
        </p:nvGrpSpPr>
        <p:grpSpPr>
          <a:xfrm>
            <a:off x="4166931" y="4051326"/>
            <a:ext cx="1788284" cy="232005"/>
            <a:chOff x="705948" y="3788465"/>
            <a:chExt cx="2308953" cy="299400"/>
          </a:xfrm>
        </p:grpSpPr>
        <p:sp>
          <p:nvSpPr>
            <p:cNvPr id="4251" name="Google Shape;4251;p3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3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3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2"/>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32"/>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32"/>
          <p:cNvGrpSpPr/>
          <p:nvPr/>
        </p:nvGrpSpPr>
        <p:grpSpPr>
          <a:xfrm>
            <a:off x="4228460" y="4840379"/>
            <a:ext cx="1679293" cy="378737"/>
            <a:chOff x="2658741" y="4097347"/>
            <a:chExt cx="1304609" cy="294074"/>
          </a:xfrm>
        </p:grpSpPr>
        <p:grpSp>
          <p:nvGrpSpPr>
            <p:cNvPr id="4257" name="Google Shape;4257;p32"/>
            <p:cNvGrpSpPr/>
            <p:nvPr/>
          </p:nvGrpSpPr>
          <p:grpSpPr>
            <a:xfrm>
              <a:off x="2658741" y="4097347"/>
              <a:ext cx="118572" cy="294074"/>
              <a:chOff x="3343310" y="4475555"/>
              <a:chExt cx="127717" cy="316753"/>
            </a:xfrm>
          </p:grpSpPr>
          <p:sp>
            <p:nvSpPr>
              <p:cNvPr id="4258" name="Google Shape;4258;p3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3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32"/>
            <p:cNvGrpSpPr/>
            <p:nvPr/>
          </p:nvGrpSpPr>
          <p:grpSpPr>
            <a:xfrm>
              <a:off x="3815519" y="4098388"/>
              <a:ext cx="147831" cy="291991"/>
              <a:chOff x="3527539" y="4476677"/>
              <a:chExt cx="159232" cy="314510"/>
            </a:xfrm>
          </p:grpSpPr>
          <p:sp>
            <p:nvSpPr>
              <p:cNvPr id="4261" name="Google Shape;4261;p3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32"/>
            <p:cNvGrpSpPr/>
            <p:nvPr/>
          </p:nvGrpSpPr>
          <p:grpSpPr>
            <a:xfrm>
              <a:off x="3511696" y="4098388"/>
              <a:ext cx="147831" cy="291991"/>
              <a:chOff x="3527539" y="4476677"/>
              <a:chExt cx="159232" cy="314510"/>
            </a:xfrm>
          </p:grpSpPr>
          <p:sp>
            <p:nvSpPr>
              <p:cNvPr id="4264" name="Google Shape;4264;p3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32"/>
            <p:cNvGrpSpPr/>
            <p:nvPr/>
          </p:nvGrpSpPr>
          <p:grpSpPr>
            <a:xfrm>
              <a:off x="3207874" y="4098388"/>
              <a:ext cx="147831" cy="291991"/>
              <a:chOff x="3527539" y="4476677"/>
              <a:chExt cx="159232" cy="314510"/>
            </a:xfrm>
          </p:grpSpPr>
          <p:sp>
            <p:nvSpPr>
              <p:cNvPr id="4267" name="Google Shape;4267;p3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3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32"/>
            <p:cNvGrpSpPr/>
            <p:nvPr/>
          </p:nvGrpSpPr>
          <p:grpSpPr>
            <a:xfrm>
              <a:off x="2933305" y="4097347"/>
              <a:ext cx="118572" cy="294074"/>
              <a:chOff x="3343310" y="4475555"/>
              <a:chExt cx="127717" cy="316753"/>
            </a:xfrm>
          </p:grpSpPr>
          <p:sp>
            <p:nvSpPr>
              <p:cNvPr id="4270" name="Google Shape;4270;p3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3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2" name="Google Shape;4272;p32"/>
          <p:cNvGrpSpPr/>
          <p:nvPr/>
        </p:nvGrpSpPr>
        <p:grpSpPr>
          <a:xfrm>
            <a:off x="1576136" y="3205993"/>
            <a:ext cx="2182285" cy="2010202"/>
            <a:chOff x="727421" y="2828315"/>
            <a:chExt cx="1695374" cy="1560837"/>
          </a:xfrm>
        </p:grpSpPr>
        <p:grpSp>
          <p:nvGrpSpPr>
            <p:cNvPr id="4273" name="Google Shape;4273;p32"/>
            <p:cNvGrpSpPr/>
            <p:nvPr/>
          </p:nvGrpSpPr>
          <p:grpSpPr>
            <a:xfrm>
              <a:off x="819108" y="2882501"/>
              <a:ext cx="103104" cy="1426186"/>
              <a:chOff x="4674013" y="3100904"/>
              <a:chExt cx="122758" cy="1698043"/>
            </a:xfrm>
          </p:grpSpPr>
          <p:sp>
            <p:nvSpPr>
              <p:cNvPr id="4274" name="Google Shape;4274;p3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3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3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32"/>
            <p:cNvGrpSpPr/>
            <p:nvPr/>
          </p:nvGrpSpPr>
          <p:grpSpPr>
            <a:xfrm>
              <a:off x="1062475" y="2882501"/>
              <a:ext cx="103104" cy="1426186"/>
              <a:chOff x="4940438" y="3100904"/>
              <a:chExt cx="122758" cy="1698043"/>
            </a:xfrm>
          </p:grpSpPr>
          <p:sp>
            <p:nvSpPr>
              <p:cNvPr id="4282" name="Google Shape;4282;p3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3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3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32"/>
            <p:cNvGrpSpPr/>
            <p:nvPr/>
          </p:nvGrpSpPr>
          <p:grpSpPr>
            <a:xfrm>
              <a:off x="1299324" y="2882501"/>
              <a:ext cx="103104" cy="1426186"/>
              <a:chOff x="5206863" y="3100904"/>
              <a:chExt cx="122758" cy="1698043"/>
            </a:xfrm>
          </p:grpSpPr>
          <p:sp>
            <p:nvSpPr>
              <p:cNvPr id="4290" name="Google Shape;4290;p3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3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3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3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7" name="Google Shape;4297;p32"/>
            <p:cNvGrpSpPr/>
            <p:nvPr/>
          </p:nvGrpSpPr>
          <p:grpSpPr>
            <a:xfrm>
              <a:off x="1786057" y="2882501"/>
              <a:ext cx="103104" cy="1426186"/>
              <a:chOff x="6006138" y="3143629"/>
              <a:chExt cx="122758" cy="1698043"/>
            </a:xfrm>
          </p:grpSpPr>
          <p:sp>
            <p:nvSpPr>
              <p:cNvPr id="4298" name="Google Shape;4298;p3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3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3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3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5" name="Google Shape;4305;p32"/>
            <p:cNvGrpSpPr/>
            <p:nvPr/>
          </p:nvGrpSpPr>
          <p:grpSpPr>
            <a:xfrm>
              <a:off x="2029422" y="2882501"/>
              <a:ext cx="103104" cy="1426186"/>
              <a:chOff x="6805413" y="3100904"/>
              <a:chExt cx="122758" cy="1698043"/>
            </a:xfrm>
          </p:grpSpPr>
          <p:sp>
            <p:nvSpPr>
              <p:cNvPr id="4306" name="Google Shape;4306;p3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3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3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3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3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3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3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32"/>
            <p:cNvGrpSpPr/>
            <p:nvPr/>
          </p:nvGrpSpPr>
          <p:grpSpPr>
            <a:xfrm>
              <a:off x="727421" y="2828315"/>
              <a:ext cx="1695374" cy="1560837"/>
              <a:chOff x="734799" y="2782450"/>
              <a:chExt cx="1571100" cy="1577400"/>
            </a:xfrm>
          </p:grpSpPr>
          <p:cxnSp>
            <p:nvCxnSpPr>
              <p:cNvPr id="4314" name="Google Shape;4314;p3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315" name="Google Shape;4315;p3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316" name="Google Shape;4316;p32"/>
            <p:cNvGrpSpPr/>
            <p:nvPr/>
          </p:nvGrpSpPr>
          <p:grpSpPr>
            <a:xfrm>
              <a:off x="2272795" y="2882501"/>
              <a:ext cx="103104" cy="1426186"/>
              <a:chOff x="5206863" y="3100904"/>
              <a:chExt cx="122758" cy="1698043"/>
            </a:xfrm>
          </p:grpSpPr>
          <p:sp>
            <p:nvSpPr>
              <p:cNvPr id="4317" name="Google Shape;4317;p3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3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3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3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3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3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32"/>
            <p:cNvGrpSpPr/>
            <p:nvPr/>
          </p:nvGrpSpPr>
          <p:grpSpPr>
            <a:xfrm>
              <a:off x="1542694" y="2882501"/>
              <a:ext cx="103104" cy="1426186"/>
              <a:chOff x="6006138" y="3143629"/>
              <a:chExt cx="122758" cy="1698043"/>
            </a:xfrm>
          </p:grpSpPr>
          <p:sp>
            <p:nvSpPr>
              <p:cNvPr id="4325" name="Google Shape;4325;p3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3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3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3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3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3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2" name="Google Shape;4332;p32"/>
          <p:cNvGrpSpPr/>
          <p:nvPr/>
        </p:nvGrpSpPr>
        <p:grpSpPr>
          <a:xfrm>
            <a:off x="1440187" y="6581234"/>
            <a:ext cx="1608174" cy="214902"/>
            <a:chOff x="4273350" y="2080469"/>
            <a:chExt cx="1433821" cy="191501"/>
          </a:xfrm>
        </p:grpSpPr>
        <p:grpSp>
          <p:nvGrpSpPr>
            <p:cNvPr id="4333" name="Google Shape;4333;p32"/>
            <p:cNvGrpSpPr/>
            <p:nvPr/>
          </p:nvGrpSpPr>
          <p:grpSpPr>
            <a:xfrm>
              <a:off x="4273350" y="2080469"/>
              <a:ext cx="1433821" cy="0"/>
              <a:chOff x="5224975" y="2962250"/>
              <a:chExt cx="1544400" cy="0"/>
            </a:xfrm>
          </p:grpSpPr>
          <p:cxnSp>
            <p:nvCxnSpPr>
              <p:cNvPr id="4334" name="Google Shape;4334;p3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4335" name="Google Shape;4335;p32"/>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4336" name="Google Shape;4336;p32"/>
            <p:cNvGrpSpPr/>
            <p:nvPr/>
          </p:nvGrpSpPr>
          <p:grpSpPr>
            <a:xfrm>
              <a:off x="4273350" y="2271969"/>
              <a:ext cx="1433821" cy="0"/>
              <a:chOff x="5224975" y="2962250"/>
              <a:chExt cx="1544400" cy="0"/>
            </a:xfrm>
          </p:grpSpPr>
          <p:cxnSp>
            <p:nvCxnSpPr>
              <p:cNvPr id="4337" name="Google Shape;4337;p3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4338" name="Google Shape;4338;p32"/>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4339" name="Google Shape;4339;p32"/>
          <p:cNvGrpSpPr/>
          <p:nvPr/>
        </p:nvGrpSpPr>
        <p:grpSpPr>
          <a:xfrm>
            <a:off x="1441464" y="5574102"/>
            <a:ext cx="1604541" cy="834210"/>
            <a:chOff x="5159450" y="1919950"/>
            <a:chExt cx="1541050" cy="862500"/>
          </a:xfrm>
        </p:grpSpPr>
        <p:sp>
          <p:nvSpPr>
            <p:cNvPr id="4340" name="Google Shape;4340;p3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341" name="Google Shape;4341;p32"/>
            <p:cNvGrpSpPr/>
            <p:nvPr/>
          </p:nvGrpSpPr>
          <p:grpSpPr>
            <a:xfrm>
              <a:off x="5159450" y="1919950"/>
              <a:ext cx="1541050" cy="862500"/>
              <a:chOff x="5159450" y="1919950"/>
              <a:chExt cx="1541050" cy="862500"/>
            </a:xfrm>
          </p:grpSpPr>
          <p:cxnSp>
            <p:nvCxnSpPr>
              <p:cNvPr id="4342" name="Google Shape;4342;p3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343" name="Google Shape;4343;p3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344" name="Google Shape;4344;p32"/>
          <p:cNvGrpSpPr/>
          <p:nvPr/>
        </p:nvGrpSpPr>
        <p:grpSpPr>
          <a:xfrm>
            <a:off x="1430665" y="7019809"/>
            <a:ext cx="1626799" cy="1180594"/>
            <a:chOff x="5230575" y="1554475"/>
            <a:chExt cx="2137150" cy="1550150"/>
          </a:xfrm>
        </p:grpSpPr>
        <p:sp>
          <p:nvSpPr>
            <p:cNvPr id="4345" name="Google Shape;4345;p32"/>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32"/>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32"/>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2"/>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2"/>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2"/>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32"/>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32"/>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2"/>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2"/>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2"/>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2"/>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32"/>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32"/>
          <p:cNvGrpSpPr/>
          <p:nvPr/>
        </p:nvGrpSpPr>
        <p:grpSpPr>
          <a:xfrm rot="10800000">
            <a:off x="1449310" y="8450170"/>
            <a:ext cx="1589685" cy="996541"/>
            <a:chOff x="5645403" y="2920021"/>
            <a:chExt cx="2650800" cy="2180614"/>
          </a:xfrm>
        </p:grpSpPr>
        <p:sp>
          <p:nvSpPr>
            <p:cNvPr id="4359" name="Google Shape;4359;p32"/>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60" name="Google Shape;4360;p32"/>
            <p:cNvCxnSpPr>
              <a:stCxn id="435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4361" name="Google Shape;4361;p32"/>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62" name="Google Shape;4362;p32"/>
            <p:cNvCxnSpPr>
              <a:endCxn id="4361" idx="3"/>
            </p:cNvCxnSpPr>
            <p:nvPr/>
          </p:nvCxnSpPr>
          <p:spPr>
            <a:xfrm rot="10800000">
              <a:off x="8059040" y="3735532"/>
              <a:ext cx="135600" cy="0"/>
            </a:xfrm>
            <a:prstGeom prst="straightConnector1">
              <a:avLst/>
            </a:prstGeom>
            <a:noFill/>
            <a:ln cap="flat" cmpd="sng" w="9525">
              <a:solidFill>
                <a:srgbClr val="5F7D95"/>
              </a:solidFill>
              <a:prstDash val="solid"/>
              <a:round/>
              <a:headEnd len="med" w="med" type="none"/>
              <a:tailEnd len="med" w="med" type="none"/>
            </a:ln>
          </p:spPr>
        </p:cxnSp>
        <p:sp>
          <p:nvSpPr>
            <p:cNvPr id="4363" name="Google Shape;4363;p32"/>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64" name="Google Shape;4364;p32"/>
            <p:cNvCxnSpPr>
              <a:stCxn id="4363" idx="1"/>
            </p:cNvCxnSpPr>
            <p:nvPr/>
          </p:nvCxnSpPr>
          <p:spPr>
            <a:xfrm rot="10800000">
              <a:off x="6175523" y="4300183"/>
              <a:ext cx="123600" cy="600"/>
            </a:xfrm>
            <a:prstGeom prst="straightConnector1">
              <a:avLst/>
            </a:prstGeom>
            <a:noFill/>
            <a:ln cap="flat" cmpd="sng" w="9525">
              <a:solidFill>
                <a:srgbClr val="869FB2"/>
              </a:solidFill>
              <a:prstDash val="solid"/>
              <a:round/>
              <a:headEnd len="med" w="med" type="none"/>
              <a:tailEnd len="med" w="med" type="none"/>
            </a:ln>
          </p:spPr>
        </p:cxnSp>
        <p:sp>
          <p:nvSpPr>
            <p:cNvPr id="4365" name="Google Shape;4365;p32"/>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66" name="Google Shape;4366;p32"/>
            <p:cNvCxnSpPr>
              <a:endCxn id="4365" idx="3"/>
            </p:cNvCxnSpPr>
            <p:nvPr/>
          </p:nvCxnSpPr>
          <p:spPr>
            <a:xfrm flipH="1">
              <a:off x="7439761" y="4863935"/>
              <a:ext cx="104400" cy="2100"/>
            </a:xfrm>
            <a:prstGeom prst="straightConnector1">
              <a:avLst/>
            </a:prstGeom>
            <a:noFill/>
            <a:ln cap="flat" cmpd="sng" w="9525">
              <a:solidFill>
                <a:srgbClr val="BAC8D3"/>
              </a:solidFill>
              <a:prstDash val="solid"/>
              <a:round/>
              <a:headEnd len="med" w="med" type="none"/>
              <a:tailEnd len="med" w="med" type="none"/>
            </a:ln>
          </p:spPr>
        </p:cxnSp>
      </p:grpSp>
      <p:grpSp>
        <p:nvGrpSpPr>
          <p:cNvPr id="4367" name="Google Shape;4367;p32"/>
          <p:cNvGrpSpPr/>
          <p:nvPr/>
        </p:nvGrpSpPr>
        <p:grpSpPr>
          <a:xfrm>
            <a:off x="4927002" y="7014934"/>
            <a:ext cx="1202113" cy="1146444"/>
            <a:chOff x="7189833" y="2022667"/>
            <a:chExt cx="1251159" cy="1192597"/>
          </a:xfrm>
        </p:grpSpPr>
        <p:sp>
          <p:nvSpPr>
            <p:cNvPr id="4368" name="Google Shape;4368;p32"/>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32"/>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32"/>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2"/>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2" name="Google Shape;4372;p32"/>
          <p:cNvGrpSpPr/>
          <p:nvPr/>
        </p:nvGrpSpPr>
        <p:grpSpPr>
          <a:xfrm>
            <a:off x="3300107" y="7019293"/>
            <a:ext cx="1400330" cy="1150560"/>
            <a:chOff x="5183758" y="1210600"/>
            <a:chExt cx="3605380" cy="2960783"/>
          </a:xfrm>
        </p:grpSpPr>
        <p:sp>
          <p:nvSpPr>
            <p:cNvPr id="4373" name="Google Shape;4373;p3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3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77" name="Google Shape;4377;p32"/>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4378" name="Google Shape;4378;p32"/>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4379" name="Google Shape;4379;p32"/>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4380" name="Google Shape;4380;p32"/>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4381" name="Google Shape;4381;p32"/>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32"/>
          <p:cNvGrpSpPr/>
          <p:nvPr/>
        </p:nvGrpSpPr>
        <p:grpSpPr>
          <a:xfrm>
            <a:off x="3139715" y="8501615"/>
            <a:ext cx="2988763" cy="946453"/>
            <a:chOff x="5916567" y="1099697"/>
            <a:chExt cx="2556683" cy="809211"/>
          </a:xfrm>
        </p:grpSpPr>
        <p:sp>
          <p:nvSpPr>
            <p:cNvPr id="4383" name="Google Shape;4383;p32"/>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32"/>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32"/>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2"/>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32"/>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32"/>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32"/>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32"/>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32"/>
          <p:cNvGrpSpPr/>
          <p:nvPr/>
        </p:nvGrpSpPr>
        <p:grpSpPr>
          <a:xfrm>
            <a:off x="3260579" y="5585387"/>
            <a:ext cx="1457912" cy="1148390"/>
            <a:chOff x="5900602" y="1193063"/>
            <a:chExt cx="1299851" cy="1023338"/>
          </a:xfrm>
        </p:grpSpPr>
        <p:grpSp>
          <p:nvGrpSpPr>
            <p:cNvPr id="4392" name="Google Shape;4392;p32"/>
            <p:cNvGrpSpPr/>
            <p:nvPr/>
          </p:nvGrpSpPr>
          <p:grpSpPr>
            <a:xfrm>
              <a:off x="6743564" y="1193063"/>
              <a:ext cx="456889" cy="700379"/>
              <a:chOff x="6743564" y="1193063"/>
              <a:chExt cx="456889" cy="700379"/>
            </a:xfrm>
          </p:grpSpPr>
          <p:grpSp>
            <p:nvGrpSpPr>
              <p:cNvPr id="4393" name="Google Shape;4393;p32"/>
              <p:cNvGrpSpPr/>
              <p:nvPr/>
            </p:nvGrpSpPr>
            <p:grpSpPr>
              <a:xfrm>
                <a:off x="6743564" y="1690731"/>
                <a:ext cx="214402" cy="202710"/>
                <a:chOff x="6743564" y="1690731"/>
                <a:chExt cx="214402" cy="202710"/>
              </a:xfrm>
            </p:grpSpPr>
            <p:sp>
              <p:nvSpPr>
                <p:cNvPr id="4394" name="Google Shape;4394;p32"/>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32"/>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32"/>
              <p:cNvGrpSpPr/>
              <p:nvPr/>
            </p:nvGrpSpPr>
            <p:grpSpPr>
              <a:xfrm>
                <a:off x="6915505" y="1193063"/>
                <a:ext cx="284947" cy="589637"/>
                <a:chOff x="6915505" y="1193063"/>
                <a:chExt cx="284947" cy="589637"/>
              </a:xfrm>
            </p:grpSpPr>
            <p:sp>
              <p:nvSpPr>
                <p:cNvPr id="4397" name="Google Shape;4397;p3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98" name="Google Shape;4398;p32"/>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4399" name="Google Shape;4399;p32"/>
            <p:cNvGrpSpPr/>
            <p:nvPr/>
          </p:nvGrpSpPr>
          <p:grpSpPr>
            <a:xfrm>
              <a:off x="6520337" y="1193063"/>
              <a:ext cx="341815" cy="801589"/>
              <a:chOff x="6520337" y="1193063"/>
              <a:chExt cx="341815" cy="801589"/>
            </a:xfrm>
          </p:grpSpPr>
          <p:grpSp>
            <p:nvGrpSpPr>
              <p:cNvPr id="4400" name="Google Shape;4400;p32"/>
              <p:cNvGrpSpPr/>
              <p:nvPr/>
            </p:nvGrpSpPr>
            <p:grpSpPr>
              <a:xfrm>
                <a:off x="6520337" y="1589527"/>
                <a:ext cx="213950" cy="405125"/>
                <a:chOff x="6520337" y="1589527"/>
                <a:chExt cx="213950" cy="405125"/>
              </a:xfrm>
            </p:grpSpPr>
            <p:sp>
              <p:nvSpPr>
                <p:cNvPr id="4401" name="Google Shape;4401;p3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32"/>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32"/>
              <p:cNvGrpSpPr/>
              <p:nvPr/>
            </p:nvGrpSpPr>
            <p:grpSpPr>
              <a:xfrm>
                <a:off x="6577204" y="1193063"/>
                <a:ext cx="284947" cy="453562"/>
                <a:chOff x="6577204" y="1193063"/>
                <a:chExt cx="284947" cy="453562"/>
              </a:xfrm>
            </p:grpSpPr>
            <p:sp>
              <p:nvSpPr>
                <p:cNvPr id="4404" name="Google Shape;4404;p3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05" name="Google Shape;4405;p32"/>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4406" name="Google Shape;4406;p32"/>
            <p:cNvGrpSpPr/>
            <p:nvPr/>
          </p:nvGrpSpPr>
          <p:grpSpPr>
            <a:xfrm>
              <a:off x="6238903" y="1193063"/>
              <a:ext cx="300475" cy="901782"/>
              <a:chOff x="6238903" y="1193063"/>
              <a:chExt cx="300475" cy="901782"/>
            </a:xfrm>
          </p:grpSpPr>
          <p:grpSp>
            <p:nvGrpSpPr>
              <p:cNvPr id="4407" name="Google Shape;4407;p32"/>
              <p:cNvGrpSpPr/>
              <p:nvPr/>
            </p:nvGrpSpPr>
            <p:grpSpPr>
              <a:xfrm>
                <a:off x="6290865" y="1489315"/>
                <a:ext cx="248514" cy="605530"/>
                <a:chOff x="6290865" y="1489315"/>
                <a:chExt cx="248514" cy="605530"/>
              </a:xfrm>
            </p:grpSpPr>
            <p:sp>
              <p:nvSpPr>
                <p:cNvPr id="4408" name="Google Shape;4408;p3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2"/>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32"/>
              <p:cNvGrpSpPr/>
              <p:nvPr/>
            </p:nvGrpSpPr>
            <p:grpSpPr>
              <a:xfrm>
                <a:off x="6238903" y="1193063"/>
                <a:ext cx="284947" cy="327512"/>
                <a:chOff x="6238903" y="1193063"/>
                <a:chExt cx="284947" cy="327512"/>
              </a:xfrm>
            </p:grpSpPr>
            <p:sp>
              <p:nvSpPr>
                <p:cNvPr id="4411" name="Google Shape;4411;p3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12" name="Google Shape;4412;p32"/>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4413" name="Google Shape;4413;p32"/>
            <p:cNvGrpSpPr/>
            <p:nvPr/>
          </p:nvGrpSpPr>
          <p:grpSpPr>
            <a:xfrm>
              <a:off x="5900602" y="1193063"/>
              <a:ext cx="444345" cy="1023338"/>
              <a:chOff x="5900602" y="1193063"/>
              <a:chExt cx="444345" cy="1023338"/>
            </a:xfrm>
          </p:grpSpPr>
          <p:grpSp>
            <p:nvGrpSpPr>
              <p:cNvPr id="4414" name="Google Shape;4414;p32"/>
              <p:cNvGrpSpPr/>
              <p:nvPr/>
            </p:nvGrpSpPr>
            <p:grpSpPr>
              <a:xfrm>
                <a:off x="6046501" y="1367785"/>
                <a:ext cx="298446" cy="848616"/>
                <a:chOff x="6046501" y="1367785"/>
                <a:chExt cx="298446" cy="848616"/>
              </a:xfrm>
            </p:grpSpPr>
            <p:sp>
              <p:nvSpPr>
                <p:cNvPr id="4415" name="Google Shape;4415;p3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32"/>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32"/>
              <p:cNvGrpSpPr/>
              <p:nvPr/>
            </p:nvGrpSpPr>
            <p:grpSpPr>
              <a:xfrm>
                <a:off x="5900602" y="1193063"/>
                <a:ext cx="284947" cy="182312"/>
                <a:chOff x="5900602" y="1193063"/>
                <a:chExt cx="284947" cy="182312"/>
              </a:xfrm>
            </p:grpSpPr>
            <p:sp>
              <p:nvSpPr>
                <p:cNvPr id="4418" name="Google Shape;4418;p3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19" name="Google Shape;4419;p3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4420" name="Google Shape;4420;p32"/>
          <p:cNvGrpSpPr/>
          <p:nvPr/>
        </p:nvGrpSpPr>
        <p:grpSpPr>
          <a:xfrm>
            <a:off x="4761149" y="5585549"/>
            <a:ext cx="1367693" cy="1179842"/>
            <a:chOff x="7287122" y="1165658"/>
            <a:chExt cx="1219413" cy="1051365"/>
          </a:xfrm>
        </p:grpSpPr>
        <p:grpSp>
          <p:nvGrpSpPr>
            <p:cNvPr id="4421" name="Google Shape;4421;p32"/>
            <p:cNvGrpSpPr/>
            <p:nvPr/>
          </p:nvGrpSpPr>
          <p:grpSpPr>
            <a:xfrm>
              <a:off x="7287122" y="1969723"/>
              <a:ext cx="1219413" cy="247300"/>
              <a:chOff x="7287122" y="1969723"/>
              <a:chExt cx="1219413" cy="247300"/>
            </a:xfrm>
          </p:grpSpPr>
          <p:sp>
            <p:nvSpPr>
              <p:cNvPr id="4422" name="Google Shape;4422;p3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3" name="Google Shape;4423;p32"/>
              <p:cNvGrpSpPr/>
              <p:nvPr/>
            </p:nvGrpSpPr>
            <p:grpSpPr>
              <a:xfrm>
                <a:off x="7287122" y="2063892"/>
                <a:ext cx="1151753" cy="73428"/>
                <a:chOff x="7287122" y="2063892"/>
                <a:chExt cx="1151753" cy="73428"/>
              </a:xfrm>
            </p:grpSpPr>
            <p:sp>
              <p:nvSpPr>
                <p:cNvPr id="4424" name="Google Shape;4424;p3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5" name="Google Shape;4425;p3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426" name="Google Shape;4426;p32"/>
            <p:cNvGrpSpPr/>
            <p:nvPr/>
          </p:nvGrpSpPr>
          <p:grpSpPr>
            <a:xfrm>
              <a:off x="7287122" y="1712201"/>
              <a:ext cx="1219403" cy="246767"/>
              <a:chOff x="7287122" y="1712201"/>
              <a:chExt cx="1219403" cy="246767"/>
            </a:xfrm>
          </p:grpSpPr>
          <p:sp>
            <p:nvSpPr>
              <p:cNvPr id="4427" name="Google Shape;4427;p3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8" name="Google Shape;4428;p32"/>
              <p:cNvGrpSpPr/>
              <p:nvPr/>
            </p:nvGrpSpPr>
            <p:grpSpPr>
              <a:xfrm>
                <a:off x="7287122" y="1842861"/>
                <a:ext cx="1005303" cy="73419"/>
                <a:chOff x="7287122" y="1842861"/>
                <a:chExt cx="1005303" cy="73419"/>
              </a:xfrm>
            </p:grpSpPr>
            <p:sp>
              <p:nvSpPr>
                <p:cNvPr id="4429" name="Google Shape;4429;p3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30" name="Google Shape;4430;p3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431" name="Google Shape;4431;p32"/>
            <p:cNvGrpSpPr/>
            <p:nvPr/>
          </p:nvGrpSpPr>
          <p:grpSpPr>
            <a:xfrm>
              <a:off x="7287122" y="1447520"/>
              <a:ext cx="1219403" cy="286667"/>
              <a:chOff x="7287122" y="1447520"/>
              <a:chExt cx="1219403" cy="286667"/>
            </a:xfrm>
          </p:grpSpPr>
          <p:sp>
            <p:nvSpPr>
              <p:cNvPr id="4432" name="Google Shape;4432;p3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3" name="Google Shape;4433;p32"/>
              <p:cNvGrpSpPr/>
              <p:nvPr/>
            </p:nvGrpSpPr>
            <p:grpSpPr>
              <a:xfrm>
                <a:off x="7287122" y="1581977"/>
                <a:ext cx="852803" cy="73428"/>
                <a:chOff x="7287122" y="1581977"/>
                <a:chExt cx="852803" cy="73428"/>
              </a:xfrm>
            </p:grpSpPr>
            <p:sp>
              <p:nvSpPr>
                <p:cNvPr id="4434" name="Google Shape;4434;p3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35" name="Google Shape;4435;p3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436" name="Google Shape;4436;p32"/>
            <p:cNvGrpSpPr/>
            <p:nvPr/>
          </p:nvGrpSpPr>
          <p:grpSpPr>
            <a:xfrm>
              <a:off x="7287122" y="1165658"/>
              <a:ext cx="1219403" cy="344253"/>
              <a:chOff x="7287122" y="1165658"/>
              <a:chExt cx="1219403" cy="344253"/>
            </a:xfrm>
          </p:grpSpPr>
          <p:sp>
            <p:nvSpPr>
              <p:cNvPr id="4437" name="Google Shape;4437;p3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8" name="Google Shape;4438;p32"/>
              <p:cNvGrpSpPr/>
              <p:nvPr/>
            </p:nvGrpSpPr>
            <p:grpSpPr>
              <a:xfrm>
                <a:off x="7287122" y="1341025"/>
                <a:ext cx="695703" cy="73419"/>
                <a:chOff x="7287122" y="1341025"/>
                <a:chExt cx="695703" cy="73419"/>
              </a:xfrm>
            </p:grpSpPr>
            <p:sp>
              <p:nvSpPr>
                <p:cNvPr id="4439" name="Google Shape;4439;p3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40" name="Google Shape;4440;p3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44" name="Shape 4444"/>
        <p:cNvGrpSpPr/>
        <p:nvPr/>
      </p:nvGrpSpPr>
      <p:grpSpPr>
        <a:xfrm>
          <a:off x="0" y="0"/>
          <a:ext cx="0" cy="0"/>
          <a:chOff x="0" y="0"/>
          <a:chExt cx="0" cy="0"/>
        </a:xfrm>
      </p:grpSpPr>
      <p:sp>
        <p:nvSpPr>
          <p:cNvPr id="4445" name="Google Shape;4445;p33"/>
          <p:cNvSpPr txBox="1"/>
          <p:nvPr>
            <p:ph idx="4294967295" type="title"/>
          </p:nvPr>
        </p:nvSpPr>
        <p:spPr>
          <a:xfrm>
            <a:off x="883075" y="1940400"/>
            <a:ext cx="5826600" cy="100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46" name="Google Shape;4446;p33"/>
          <p:cNvSpPr txBox="1"/>
          <p:nvPr>
            <p:ph idx="4294967295" type="body"/>
          </p:nvPr>
        </p:nvSpPr>
        <p:spPr>
          <a:xfrm>
            <a:off x="1194694" y="3001379"/>
            <a:ext cx="5203200" cy="100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rgbClr val="FFFFFF"/>
                </a:solidFill>
                <a:latin typeface="Arial"/>
                <a:ea typeface="Arial"/>
                <a:cs typeface="Arial"/>
                <a:sym typeface="Arial"/>
              </a:rPr>
              <a:t>You can</a:t>
            </a:r>
            <a:r>
              <a:rPr lang="en" sz="1300">
                <a:solidFill>
                  <a:srgbClr val="435D74"/>
                </a:solidFill>
                <a:latin typeface="Arial"/>
                <a:ea typeface="Arial"/>
                <a:cs typeface="Arial"/>
                <a:sym typeface="Arial"/>
              </a:rPr>
              <a:t> </a:t>
            </a:r>
            <a:r>
              <a:rPr lang="en" sz="1300">
                <a:solidFill>
                  <a:srgbClr val="869FB2"/>
                </a:solidFill>
                <a:latin typeface="Arial"/>
                <a:ea typeface="Arial"/>
                <a:cs typeface="Arial"/>
                <a:sym typeface="Arial"/>
              </a:rPr>
              <a:t>resize</a:t>
            </a:r>
            <a:r>
              <a:rPr lang="en" sz="1300">
                <a:solidFill>
                  <a:srgbClr val="435D74"/>
                </a:solidFill>
                <a:latin typeface="Arial"/>
                <a:ea typeface="Arial"/>
                <a:cs typeface="Arial"/>
                <a:sym typeface="Arial"/>
              </a:rPr>
              <a:t> </a:t>
            </a:r>
            <a:r>
              <a:rPr lang="en" sz="1300">
                <a:solidFill>
                  <a:srgbClr val="FFFFFF"/>
                </a:solidFill>
                <a:latin typeface="Arial"/>
                <a:ea typeface="Arial"/>
                <a:cs typeface="Arial"/>
                <a:sym typeface="Arial"/>
              </a:rPr>
              <a:t>these icons without losing quality.</a:t>
            </a:r>
            <a:endParaRPr sz="1300">
              <a:solidFill>
                <a:srgbClr val="FFFFFF"/>
              </a:solidFill>
              <a:latin typeface="Arial"/>
              <a:ea typeface="Arial"/>
              <a:cs typeface="Arial"/>
              <a:sym typeface="Arial"/>
            </a:endParaRPr>
          </a:p>
          <a:p>
            <a:pPr indent="0" lvl="0" marL="0" rtl="0" algn="ctr">
              <a:spcBef>
                <a:spcPts val="0"/>
              </a:spcBef>
              <a:spcAft>
                <a:spcPts val="0"/>
              </a:spcAft>
              <a:buNone/>
            </a:pPr>
            <a:r>
              <a:rPr lang="en" sz="1300">
                <a:solidFill>
                  <a:srgbClr val="FFFFFF"/>
                </a:solidFill>
                <a:latin typeface="Arial"/>
                <a:ea typeface="Arial"/>
                <a:cs typeface="Arial"/>
                <a:sym typeface="Arial"/>
              </a:rPr>
              <a:t>You can </a:t>
            </a:r>
            <a:r>
              <a:rPr lang="en" sz="1300">
                <a:solidFill>
                  <a:srgbClr val="869FB2"/>
                </a:solidFill>
                <a:latin typeface="Arial"/>
                <a:ea typeface="Arial"/>
                <a:cs typeface="Arial"/>
                <a:sym typeface="Arial"/>
              </a:rPr>
              <a:t>change the stroke and fill color</a:t>
            </a:r>
            <a:r>
              <a:rPr lang="en" sz="1300">
                <a:solidFill>
                  <a:srgbClr val="FFFFFF"/>
                </a:solidFill>
                <a:latin typeface="Arial"/>
                <a:ea typeface="Arial"/>
                <a:cs typeface="Arial"/>
                <a:sym typeface="Arial"/>
              </a:rPr>
              <a:t>; just select the icon and click on the</a:t>
            </a:r>
            <a:r>
              <a:rPr lang="en" sz="1300">
                <a:solidFill>
                  <a:srgbClr val="435D74"/>
                </a:solidFill>
                <a:latin typeface="Arial"/>
                <a:ea typeface="Arial"/>
                <a:cs typeface="Arial"/>
                <a:sym typeface="Arial"/>
              </a:rPr>
              <a:t> </a:t>
            </a:r>
            <a:r>
              <a:rPr lang="en" sz="1300">
                <a:solidFill>
                  <a:srgbClr val="869FB2"/>
                </a:solidFill>
                <a:latin typeface="Arial"/>
                <a:ea typeface="Arial"/>
                <a:cs typeface="Arial"/>
                <a:sym typeface="Arial"/>
              </a:rPr>
              <a:t>paint bucket/pen</a:t>
            </a:r>
            <a:r>
              <a:rPr lang="en" sz="1300">
                <a:solidFill>
                  <a:srgbClr val="FFFFFF"/>
                </a:solidFill>
                <a:latin typeface="Arial"/>
                <a:ea typeface="Arial"/>
                <a:cs typeface="Arial"/>
                <a:sym typeface="Arial"/>
              </a:rPr>
              <a:t>.</a:t>
            </a:r>
            <a:endParaRPr sz="1300">
              <a:solidFill>
                <a:srgbClr val="FFFFFF"/>
              </a:solidFill>
              <a:latin typeface="Arial"/>
              <a:ea typeface="Arial"/>
              <a:cs typeface="Arial"/>
              <a:sym typeface="Arial"/>
            </a:endParaRPr>
          </a:p>
          <a:p>
            <a:pPr indent="0" lvl="0" marL="0" rtl="0" algn="ctr">
              <a:spcBef>
                <a:spcPts val="0"/>
              </a:spcBef>
              <a:spcAft>
                <a:spcPts val="0"/>
              </a:spcAft>
              <a:buNone/>
            </a:pPr>
            <a:r>
              <a:rPr lang="en" sz="1300">
                <a:solidFill>
                  <a:srgbClr val="FFFFFF"/>
                </a:solidFill>
                <a:latin typeface="Arial"/>
                <a:ea typeface="Arial"/>
                <a:cs typeface="Arial"/>
                <a:sym typeface="Arial"/>
              </a:rPr>
              <a:t>In Google Slides, you can also use </a:t>
            </a:r>
            <a:r>
              <a:rPr lang="en" sz="1300">
                <a:solidFill>
                  <a:schemeClr val="accent3"/>
                </a:solidFill>
                <a:uFill>
                  <a:noFill/>
                </a:uFill>
                <a:latin typeface="Arial"/>
                <a:ea typeface="Arial"/>
                <a:cs typeface="Arial"/>
                <a:sym typeface="Arial"/>
                <a:hlinkClick r:id="rId3">
                  <a:extLst>
                    <a:ext uri="{A12FA001-AC4F-418D-AE19-62706E023703}">
                      <ahyp:hlinkClr val="tx"/>
                    </a:ext>
                  </a:extLst>
                </a:hlinkClick>
              </a:rPr>
              <a:t>Flaticon’s extension</a:t>
            </a:r>
            <a:r>
              <a:rPr lang="en" sz="1300">
                <a:solidFill>
                  <a:srgbClr val="FFFFFF"/>
                </a:solidFill>
                <a:latin typeface="Arial"/>
                <a:ea typeface="Arial"/>
                <a:cs typeface="Arial"/>
                <a:sym typeface="Arial"/>
              </a:rPr>
              <a:t>, allowing you to customize and add even more icons.</a:t>
            </a:r>
            <a:br>
              <a:rPr lang="en" sz="1300">
                <a:solidFill>
                  <a:srgbClr val="435D74"/>
                </a:solidFill>
                <a:latin typeface="Arial"/>
                <a:ea typeface="Arial"/>
                <a:cs typeface="Arial"/>
                <a:sym typeface="Arial"/>
              </a:rPr>
            </a:br>
            <a:endParaRPr sz="1300">
              <a:solidFill>
                <a:srgbClr val="435D74"/>
              </a:solidFill>
              <a:latin typeface="Arial"/>
              <a:ea typeface="Arial"/>
              <a:cs typeface="Arial"/>
              <a:sym typeface="Arial"/>
            </a:endParaRPr>
          </a:p>
        </p:txBody>
      </p:sp>
      <p:grpSp>
        <p:nvGrpSpPr>
          <p:cNvPr id="4447" name="Google Shape;4447;p33"/>
          <p:cNvGrpSpPr/>
          <p:nvPr/>
        </p:nvGrpSpPr>
        <p:grpSpPr>
          <a:xfrm>
            <a:off x="5356386" y="4758985"/>
            <a:ext cx="340072" cy="340265"/>
            <a:chOff x="6242825" y="238125"/>
            <a:chExt cx="483125" cy="483125"/>
          </a:xfrm>
        </p:grpSpPr>
        <p:sp>
          <p:nvSpPr>
            <p:cNvPr id="4448" name="Google Shape;4448;p33"/>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9" name="Google Shape;4449;p33"/>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0" name="Google Shape;4450;p33"/>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51" name="Google Shape;4451;p33"/>
          <p:cNvSpPr/>
          <p:nvPr/>
        </p:nvSpPr>
        <p:spPr>
          <a:xfrm>
            <a:off x="5356414" y="5774743"/>
            <a:ext cx="340072" cy="274026"/>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2" name="Google Shape;4452;p33"/>
          <p:cNvSpPr/>
          <p:nvPr/>
        </p:nvSpPr>
        <p:spPr>
          <a:xfrm>
            <a:off x="5375006" y="5250191"/>
            <a:ext cx="302888" cy="340300"/>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53" name="Google Shape;4453;p33"/>
          <p:cNvGrpSpPr/>
          <p:nvPr/>
        </p:nvGrpSpPr>
        <p:grpSpPr>
          <a:xfrm>
            <a:off x="5354716" y="6236390"/>
            <a:ext cx="343433" cy="340318"/>
            <a:chOff x="3860250" y="1427025"/>
            <a:chExt cx="487900" cy="483200"/>
          </a:xfrm>
        </p:grpSpPr>
        <p:sp>
          <p:nvSpPr>
            <p:cNvPr id="4454" name="Google Shape;4454;p33"/>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5" name="Google Shape;4455;p33"/>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6" name="Google Shape;4456;p33"/>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7" name="Google Shape;4457;p33"/>
          <p:cNvGrpSpPr/>
          <p:nvPr/>
        </p:nvGrpSpPr>
        <p:grpSpPr>
          <a:xfrm>
            <a:off x="5360960" y="6730065"/>
            <a:ext cx="330939" cy="337712"/>
            <a:chOff x="4467450" y="3808475"/>
            <a:chExt cx="470150" cy="479500"/>
          </a:xfrm>
        </p:grpSpPr>
        <p:sp>
          <p:nvSpPr>
            <p:cNvPr id="4458" name="Google Shape;4458;p33"/>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9" name="Google Shape;4459;p33"/>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0" name="Google Shape;4460;p33"/>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1" name="Google Shape;4461;p33"/>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2" name="Google Shape;4462;p33"/>
          <p:cNvGrpSpPr/>
          <p:nvPr/>
        </p:nvGrpSpPr>
        <p:grpSpPr>
          <a:xfrm>
            <a:off x="5350640" y="7223519"/>
            <a:ext cx="351563" cy="333926"/>
            <a:chOff x="6222125" y="2025975"/>
            <a:chExt cx="499450" cy="474125"/>
          </a:xfrm>
        </p:grpSpPr>
        <p:sp>
          <p:nvSpPr>
            <p:cNvPr id="4463" name="Google Shape;4463;p33"/>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4" name="Google Shape;4464;p33"/>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5" name="Google Shape;4465;p33"/>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66" name="Google Shape;4466;p33"/>
          <p:cNvSpPr/>
          <p:nvPr/>
        </p:nvSpPr>
        <p:spPr>
          <a:xfrm>
            <a:off x="5379493" y="7770660"/>
            <a:ext cx="293900" cy="294169"/>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67" name="Google Shape;4467;p33"/>
          <p:cNvGrpSpPr/>
          <p:nvPr/>
        </p:nvGrpSpPr>
        <p:grpSpPr>
          <a:xfrm>
            <a:off x="5356732" y="8216018"/>
            <a:ext cx="339385" cy="339367"/>
            <a:chOff x="5648900" y="2616600"/>
            <a:chExt cx="482150" cy="481850"/>
          </a:xfrm>
        </p:grpSpPr>
        <p:sp>
          <p:nvSpPr>
            <p:cNvPr id="4468" name="Google Shape;4468;p33"/>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9" name="Google Shape;4469;p33"/>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0" name="Google Shape;4470;p33"/>
          <p:cNvGrpSpPr/>
          <p:nvPr/>
        </p:nvGrpSpPr>
        <p:grpSpPr>
          <a:xfrm>
            <a:off x="3606233" y="4758985"/>
            <a:ext cx="352355" cy="340265"/>
            <a:chOff x="3857225" y="238125"/>
            <a:chExt cx="500575" cy="483125"/>
          </a:xfrm>
        </p:grpSpPr>
        <p:sp>
          <p:nvSpPr>
            <p:cNvPr id="4471" name="Google Shape;4471;p33"/>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2" name="Google Shape;4472;p33"/>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3" name="Google Shape;4473;p33"/>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4" name="Google Shape;4474;p33"/>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5" name="Google Shape;4475;p33"/>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6" name="Google Shape;4476;p33"/>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7" name="Google Shape;4477;p33"/>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78" name="Google Shape;4478;p33"/>
          <p:cNvSpPr/>
          <p:nvPr/>
        </p:nvSpPr>
        <p:spPr>
          <a:xfrm>
            <a:off x="3611626" y="5766267"/>
            <a:ext cx="341603" cy="290982"/>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9" name="Google Shape;4479;p33"/>
          <p:cNvSpPr/>
          <p:nvPr/>
        </p:nvSpPr>
        <p:spPr>
          <a:xfrm>
            <a:off x="3642941" y="5250188"/>
            <a:ext cx="278973" cy="340283"/>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0" name="Google Shape;4480;p33"/>
          <p:cNvSpPr/>
          <p:nvPr/>
        </p:nvSpPr>
        <p:spPr>
          <a:xfrm>
            <a:off x="3612392" y="6296666"/>
            <a:ext cx="340072" cy="219319"/>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81" name="Google Shape;4481;p33"/>
          <p:cNvGrpSpPr/>
          <p:nvPr/>
        </p:nvGrpSpPr>
        <p:grpSpPr>
          <a:xfrm>
            <a:off x="3625985" y="6728789"/>
            <a:ext cx="312866" cy="340265"/>
            <a:chOff x="2100300" y="3804850"/>
            <a:chExt cx="444475" cy="483125"/>
          </a:xfrm>
        </p:grpSpPr>
        <p:sp>
          <p:nvSpPr>
            <p:cNvPr id="4482" name="Google Shape;4482;p33"/>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3" name="Google Shape;4483;p33"/>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84" name="Google Shape;4484;p33"/>
          <p:cNvSpPr/>
          <p:nvPr/>
        </p:nvSpPr>
        <p:spPr>
          <a:xfrm>
            <a:off x="3617257" y="7231792"/>
            <a:ext cx="330340" cy="31677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85" name="Google Shape;4485;p33"/>
          <p:cNvGrpSpPr/>
          <p:nvPr/>
        </p:nvGrpSpPr>
        <p:grpSpPr>
          <a:xfrm>
            <a:off x="3655435" y="7712422"/>
            <a:ext cx="253950" cy="340283"/>
            <a:chOff x="3926225" y="4399275"/>
            <a:chExt cx="360775" cy="483150"/>
          </a:xfrm>
        </p:grpSpPr>
        <p:sp>
          <p:nvSpPr>
            <p:cNvPr id="4486" name="Google Shape;4486;p33"/>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7" name="Google Shape;4487;p33"/>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88" name="Google Shape;4488;p33"/>
          <p:cNvGrpSpPr/>
          <p:nvPr/>
        </p:nvGrpSpPr>
        <p:grpSpPr>
          <a:xfrm>
            <a:off x="3619580" y="8222755"/>
            <a:ext cx="325530" cy="325790"/>
            <a:chOff x="6242825" y="2615925"/>
            <a:chExt cx="483125" cy="483225"/>
          </a:xfrm>
        </p:grpSpPr>
        <p:sp>
          <p:nvSpPr>
            <p:cNvPr id="4489" name="Google Shape;4489;p33"/>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0" name="Google Shape;4490;p33"/>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1" name="Google Shape;4491;p33"/>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2" name="Google Shape;4492;p33"/>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3" name="Google Shape;4493;p33"/>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4" name="Google Shape;4494;p33"/>
          <p:cNvGrpSpPr/>
          <p:nvPr/>
        </p:nvGrpSpPr>
        <p:grpSpPr>
          <a:xfrm>
            <a:off x="5791370" y="4836466"/>
            <a:ext cx="335408" cy="186006"/>
            <a:chOff x="896050" y="2725450"/>
            <a:chExt cx="476500" cy="264100"/>
          </a:xfrm>
        </p:grpSpPr>
        <p:sp>
          <p:nvSpPr>
            <p:cNvPr id="4495" name="Google Shape;4495;p33"/>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6" name="Google Shape;4496;p33"/>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7" name="Google Shape;4497;p33"/>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98" name="Google Shape;4498;p33"/>
          <p:cNvSpPr/>
          <p:nvPr/>
        </p:nvSpPr>
        <p:spPr>
          <a:xfrm>
            <a:off x="5789016" y="5809291"/>
            <a:ext cx="340124" cy="204916"/>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9" name="Google Shape;4499;p33"/>
          <p:cNvSpPr/>
          <p:nvPr/>
        </p:nvSpPr>
        <p:spPr>
          <a:xfrm>
            <a:off x="5788374" y="5250191"/>
            <a:ext cx="341409" cy="340300"/>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0" name="Google Shape;4500;p33"/>
          <p:cNvSpPr/>
          <p:nvPr/>
        </p:nvSpPr>
        <p:spPr>
          <a:xfrm>
            <a:off x="5789008" y="6236206"/>
            <a:ext cx="340142" cy="340265"/>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01" name="Google Shape;4501;p33"/>
          <p:cNvGrpSpPr/>
          <p:nvPr/>
        </p:nvGrpSpPr>
        <p:grpSpPr>
          <a:xfrm>
            <a:off x="5789011" y="6728789"/>
            <a:ext cx="340089" cy="340265"/>
            <a:chOff x="5053900" y="3804850"/>
            <a:chExt cx="483150" cy="483125"/>
          </a:xfrm>
        </p:grpSpPr>
        <p:sp>
          <p:nvSpPr>
            <p:cNvPr id="4502" name="Google Shape;4502;p33"/>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3" name="Google Shape;4503;p33"/>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4" name="Google Shape;4504;p33"/>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5" name="Google Shape;4505;p33"/>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6" name="Google Shape;4506;p33"/>
          <p:cNvGrpSpPr/>
          <p:nvPr/>
        </p:nvGrpSpPr>
        <p:grpSpPr>
          <a:xfrm>
            <a:off x="5787816" y="7220693"/>
            <a:ext cx="342518" cy="340283"/>
            <a:chOff x="890400" y="4399350"/>
            <a:chExt cx="486600" cy="483150"/>
          </a:xfrm>
        </p:grpSpPr>
        <p:sp>
          <p:nvSpPr>
            <p:cNvPr id="4507" name="Google Shape;4507;p33"/>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8" name="Google Shape;4508;p33"/>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9" name="Google Shape;4509;p33"/>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0" name="Google Shape;4510;p33"/>
          <p:cNvGrpSpPr/>
          <p:nvPr/>
        </p:nvGrpSpPr>
        <p:grpSpPr>
          <a:xfrm>
            <a:off x="5811984" y="7771110"/>
            <a:ext cx="293900" cy="294169"/>
            <a:chOff x="4459450" y="4993700"/>
            <a:chExt cx="483150" cy="483275"/>
          </a:xfrm>
        </p:grpSpPr>
        <p:sp>
          <p:nvSpPr>
            <p:cNvPr id="4511" name="Google Shape;4511;p33"/>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2" name="Google Shape;4512;p33"/>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3" name="Google Shape;4513;p33"/>
          <p:cNvGrpSpPr/>
          <p:nvPr/>
        </p:nvGrpSpPr>
        <p:grpSpPr>
          <a:xfrm>
            <a:off x="5788085" y="8245370"/>
            <a:ext cx="341937" cy="280734"/>
            <a:chOff x="5647000" y="3252650"/>
            <a:chExt cx="485775" cy="398600"/>
          </a:xfrm>
        </p:grpSpPr>
        <p:sp>
          <p:nvSpPr>
            <p:cNvPr id="4514" name="Google Shape;4514;p33"/>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5" name="Google Shape;4515;p33"/>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6" name="Google Shape;4516;p33"/>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7" name="Google Shape;4517;p33"/>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8" name="Google Shape;4518;p33"/>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19" name="Google Shape;4519;p33"/>
          <p:cNvSpPr/>
          <p:nvPr/>
        </p:nvSpPr>
        <p:spPr>
          <a:xfrm>
            <a:off x="4044774" y="4758976"/>
            <a:ext cx="352355" cy="340212"/>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20" name="Google Shape;4520;p33"/>
          <p:cNvGrpSpPr/>
          <p:nvPr/>
        </p:nvGrpSpPr>
        <p:grpSpPr>
          <a:xfrm>
            <a:off x="4071468" y="5741754"/>
            <a:ext cx="298911" cy="340265"/>
            <a:chOff x="6272100" y="832575"/>
            <a:chExt cx="424650" cy="483125"/>
          </a:xfrm>
        </p:grpSpPr>
        <p:sp>
          <p:nvSpPr>
            <p:cNvPr id="4521" name="Google Shape;4521;p33"/>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2" name="Google Shape;4522;p33"/>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23" name="Google Shape;4523;p33"/>
          <p:cNvSpPr/>
          <p:nvPr/>
        </p:nvSpPr>
        <p:spPr>
          <a:xfrm>
            <a:off x="4050907" y="5260820"/>
            <a:ext cx="340089" cy="319013"/>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4" name="Google Shape;4524;p33"/>
          <p:cNvSpPr/>
          <p:nvPr/>
        </p:nvSpPr>
        <p:spPr>
          <a:xfrm>
            <a:off x="4044193" y="6236223"/>
            <a:ext cx="353516" cy="340230"/>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25" name="Google Shape;4525;p33"/>
          <p:cNvGrpSpPr/>
          <p:nvPr/>
        </p:nvGrpSpPr>
        <p:grpSpPr>
          <a:xfrm>
            <a:off x="4073851" y="6728789"/>
            <a:ext cx="294177" cy="340265"/>
            <a:chOff x="2708700" y="3804850"/>
            <a:chExt cx="417925" cy="483125"/>
          </a:xfrm>
        </p:grpSpPr>
        <p:sp>
          <p:nvSpPr>
            <p:cNvPr id="4526" name="Google Shape;4526;p33"/>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7" name="Google Shape;4527;p33"/>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8" name="Google Shape;4528;p33"/>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9" name="Google Shape;4529;p33"/>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30" name="Google Shape;4530;p33"/>
          <p:cNvSpPr/>
          <p:nvPr/>
        </p:nvSpPr>
        <p:spPr>
          <a:xfrm>
            <a:off x="4070863" y="7220042"/>
            <a:ext cx="300178" cy="340283"/>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1" name="Google Shape;4531;p33"/>
          <p:cNvSpPr/>
          <p:nvPr/>
        </p:nvSpPr>
        <p:spPr>
          <a:xfrm>
            <a:off x="4131284" y="7711806"/>
            <a:ext cx="179336" cy="340212"/>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32" name="Google Shape;4532;p33"/>
          <p:cNvGrpSpPr/>
          <p:nvPr/>
        </p:nvGrpSpPr>
        <p:grpSpPr>
          <a:xfrm>
            <a:off x="4057650" y="8251409"/>
            <a:ext cx="326439" cy="268534"/>
            <a:chOff x="6242450" y="3252800"/>
            <a:chExt cx="484475" cy="398300"/>
          </a:xfrm>
        </p:grpSpPr>
        <p:sp>
          <p:nvSpPr>
            <p:cNvPr id="4533" name="Google Shape;4533;p33"/>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4" name="Google Shape;4534;p33"/>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5" name="Google Shape;4535;p33"/>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6" name="Google Shape;4536;p33"/>
          <p:cNvGrpSpPr/>
          <p:nvPr/>
        </p:nvGrpSpPr>
        <p:grpSpPr>
          <a:xfrm>
            <a:off x="4489593" y="4759011"/>
            <a:ext cx="340089" cy="340212"/>
            <a:chOff x="5053900" y="238200"/>
            <a:chExt cx="483150" cy="483050"/>
          </a:xfrm>
        </p:grpSpPr>
        <p:sp>
          <p:nvSpPr>
            <p:cNvPr id="4537" name="Google Shape;4537;p33"/>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8" name="Google Shape;4538;p33"/>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9" name="Google Shape;4539;p33"/>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0" name="Google Shape;4540;p33"/>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41" name="Google Shape;4541;p33"/>
          <p:cNvSpPr/>
          <p:nvPr/>
        </p:nvSpPr>
        <p:spPr>
          <a:xfrm>
            <a:off x="4486721" y="5751128"/>
            <a:ext cx="345879" cy="321266"/>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2" name="Google Shape;4542;p33"/>
          <p:cNvSpPr/>
          <p:nvPr/>
        </p:nvSpPr>
        <p:spPr>
          <a:xfrm>
            <a:off x="4489616" y="5260820"/>
            <a:ext cx="340089" cy="319013"/>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43" name="Google Shape;4543;p33"/>
          <p:cNvGrpSpPr/>
          <p:nvPr/>
        </p:nvGrpSpPr>
        <p:grpSpPr>
          <a:xfrm>
            <a:off x="4483286" y="6257079"/>
            <a:ext cx="352724" cy="298940"/>
            <a:chOff x="2676100" y="1456375"/>
            <a:chExt cx="501100" cy="424450"/>
          </a:xfrm>
        </p:grpSpPr>
        <p:sp>
          <p:nvSpPr>
            <p:cNvPr id="4544" name="Google Shape;4544;p33"/>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5" name="Google Shape;4545;p33"/>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6" name="Google Shape;4546;p33"/>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47" name="Google Shape;4547;p33"/>
          <p:cNvSpPr/>
          <p:nvPr/>
        </p:nvSpPr>
        <p:spPr>
          <a:xfrm>
            <a:off x="4489625" y="6768776"/>
            <a:ext cx="340072" cy="259147"/>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48" name="Google Shape;4548;p33"/>
          <p:cNvGrpSpPr/>
          <p:nvPr/>
        </p:nvGrpSpPr>
        <p:grpSpPr>
          <a:xfrm>
            <a:off x="4489382" y="7220350"/>
            <a:ext cx="340512" cy="340265"/>
            <a:chOff x="5053900" y="2021500"/>
            <a:chExt cx="483750" cy="483125"/>
          </a:xfrm>
        </p:grpSpPr>
        <p:sp>
          <p:nvSpPr>
            <p:cNvPr id="4549" name="Google Shape;4549;p33"/>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0" name="Google Shape;4550;p33"/>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1" name="Google Shape;4551;p33"/>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2" name="Google Shape;4552;p33"/>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3" name="Google Shape;4553;p33"/>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4" name="Google Shape;4554;p33"/>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5" name="Google Shape;4555;p33"/>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6" name="Google Shape;4556;p33"/>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7" name="Google Shape;4557;p33"/>
          <p:cNvGrpSpPr/>
          <p:nvPr/>
        </p:nvGrpSpPr>
        <p:grpSpPr>
          <a:xfrm>
            <a:off x="4489646" y="7712483"/>
            <a:ext cx="339984" cy="340159"/>
            <a:chOff x="5053975" y="4399375"/>
            <a:chExt cx="483000" cy="482975"/>
          </a:xfrm>
        </p:grpSpPr>
        <p:sp>
          <p:nvSpPr>
            <p:cNvPr id="4558" name="Google Shape;4558;p33"/>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9" name="Google Shape;4559;p33"/>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0" name="Google Shape;4560;p33"/>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1" name="Google Shape;4561;p33"/>
          <p:cNvGrpSpPr/>
          <p:nvPr/>
        </p:nvGrpSpPr>
        <p:grpSpPr>
          <a:xfrm>
            <a:off x="4519159" y="8227930"/>
            <a:ext cx="280840" cy="315542"/>
            <a:chOff x="6276025" y="3812400"/>
            <a:chExt cx="416800" cy="468025"/>
          </a:xfrm>
        </p:grpSpPr>
        <p:sp>
          <p:nvSpPr>
            <p:cNvPr id="4562" name="Google Shape;4562;p33"/>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3" name="Google Shape;4563;p33"/>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4" name="Google Shape;4564;p33"/>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5" name="Google Shape;4565;p33"/>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6" name="Google Shape;4566;p33"/>
          <p:cNvGrpSpPr/>
          <p:nvPr/>
        </p:nvGrpSpPr>
        <p:grpSpPr>
          <a:xfrm>
            <a:off x="4923284" y="4758985"/>
            <a:ext cx="340072" cy="340265"/>
            <a:chOff x="5648375" y="238125"/>
            <a:chExt cx="483125" cy="483125"/>
          </a:xfrm>
        </p:grpSpPr>
        <p:sp>
          <p:nvSpPr>
            <p:cNvPr id="4567" name="Google Shape;4567;p33"/>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8" name="Google Shape;4568;p33"/>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9" name="Google Shape;4569;p33"/>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0" name="Google Shape;4570;p33"/>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33"/>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2" name="Google Shape;4572;p33"/>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3" name="Google Shape;4573;p33"/>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4" name="Google Shape;4574;p33"/>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5" name="Google Shape;4575;p33"/>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6" name="Google Shape;4576;p33"/>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7" name="Google Shape;4577;p33"/>
          <p:cNvGrpSpPr/>
          <p:nvPr/>
        </p:nvGrpSpPr>
        <p:grpSpPr>
          <a:xfrm>
            <a:off x="4922344" y="5742097"/>
            <a:ext cx="341990" cy="340283"/>
            <a:chOff x="1487200" y="3210375"/>
            <a:chExt cx="485850" cy="483150"/>
          </a:xfrm>
        </p:grpSpPr>
        <p:sp>
          <p:nvSpPr>
            <p:cNvPr id="4578" name="Google Shape;4578;p33"/>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9" name="Google Shape;4579;p33"/>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0" name="Google Shape;4580;p33"/>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1" name="Google Shape;4581;p33"/>
          <p:cNvGrpSpPr/>
          <p:nvPr/>
        </p:nvGrpSpPr>
        <p:grpSpPr>
          <a:xfrm>
            <a:off x="4921607" y="5270950"/>
            <a:ext cx="343468" cy="299028"/>
            <a:chOff x="889275" y="861850"/>
            <a:chExt cx="487950" cy="424575"/>
          </a:xfrm>
        </p:grpSpPr>
        <p:sp>
          <p:nvSpPr>
            <p:cNvPr id="4582" name="Google Shape;4582;p33"/>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3" name="Google Shape;4583;p33"/>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4" name="Google Shape;4584;p33"/>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33"/>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6" name="Google Shape;4586;p33"/>
          <p:cNvGrpSpPr/>
          <p:nvPr/>
        </p:nvGrpSpPr>
        <p:grpSpPr>
          <a:xfrm>
            <a:off x="4923269" y="6236417"/>
            <a:ext cx="340124" cy="340265"/>
            <a:chOff x="3270475" y="1427025"/>
            <a:chExt cx="483200" cy="483125"/>
          </a:xfrm>
        </p:grpSpPr>
        <p:sp>
          <p:nvSpPr>
            <p:cNvPr id="4587" name="Google Shape;4587;p33"/>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8" name="Google Shape;4588;p33"/>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9" name="Google Shape;4589;p33"/>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90" name="Google Shape;4590;p33"/>
          <p:cNvSpPr/>
          <p:nvPr/>
        </p:nvSpPr>
        <p:spPr>
          <a:xfrm>
            <a:off x="4936455" y="6728217"/>
            <a:ext cx="313781" cy="340283"/>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1" name="Google Shape;4591;p33"/>
          <p:cNvSpPr/>
          <p:nvPr/>
        </p:nvSpPr>
        <p:spPr>
          <a:xfrm>
            <a:off x="4983133" y="7220138"/>
            <a:ext cx="220426" cy="340089"/>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92" name="Google Shape;4592;p33"/>
          <p:cNvGrpSpPr/>
          <p:nvPr/>
        </p:nvGrpSpPr>
        <p:grpSpPr>
          <a:xfrm>
            <a:off x="4946314" y="7771156"/>
            <a:ext cx="293885" cy="294078"/>
            <a:chOff x="2676100" y="4993750"/>
            <a:chExt cx="483125" cy="483125"/>
          </a:xfrm>
        </p:grpSpPr>
        <p:sp>
          <p:nvSpPr>
            <p:cNvPr id="4593" name="Google Shape;4593;p33"/>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33"/>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5" name="Google Shape;4595;p33"/>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6" name="Google Shape;4596;p33"/>
          <p:cNvGrpSpPr/>
          <p:nvPr/>
        </p:nvGrpSpPr>
        <p:grpSpPr>
          <a:xfrm>
            <a:off x="4928309" y="8234310"/>
            <a:ext cx="329909" cy="302834"/>
            <a:chOff x="6239575" y="4416275"/>
            <a:chExt cx="489625" cy="449175"/>
          </a:xfrm>
        </p:grpSpPr>
        <p:sp>
          <p:nvSpPr>
            <p:cNvPr id="4597" name="Google Shape;4597;p33"/>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33"/>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9" name="Google Shape;4599;p33"/>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0" name="Google Shape;4600;p33"/>
          <p:cNvGrpSpPr/>
          <p:nvPr/>
        </p:nvGrpSpPr>
        <p:grpSpPr>
          <a:xfrm>
            <a:off x="1884975" y="4758967"/>
            <a:ext cx="298911" cy="340300"/>
            <a:chOff x="1516475" y="238075"/>
            <a:chExt cx="424650" cy="483175"/>
          </a:xfrm>
        </p:grpSpPr>
        <p:sp>
          <p:nvSpPr>
            <p:cNvPr id="4601" name="Google Shape;4601;p33"/>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33"/>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3" name="Google Shape;4603;p33"/>
          <p:cNvGrpSpPr/>
          <p:nvPr/>
        </p:nvGrpSpPr>
        <p:grpSpPr>
          <a:xfrm>
            <a:off x="1858667" y="5741754"/>
            <a:ext cx="351510" cy="340265"/>
            <a:chOff x="3270550" y="832575"/>
            <a:chExt cx="499375" cy="483125"/>
          </a:xfrm>
        </p:grpSpPr>
        <p:sp>
          <p:nvSpPr>
            <p:cNvPr id="4604" name="Google Shape;4604;p33"/>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5" name="Google Shape;4605;p33"/>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6" name="Google Shape;4606;p33"/>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7" name="Google Shape;4607;p33"/>
          <p:cNvGrpSpPr/>
          <p:nvPr/>
        </p:nvGrpSpPr>
        <p:grpSpPr>
          <a:xfrm>
            <a:off x="1864394" y="5250587"/>
            <a:ext cx="340072" cy="340283"/>
            <a:chOff x="1487200" y="2615925"/>
            <a:chExt cx="483125" cy="483150"/>
          </a:xfrm>
        </p:grpSpPr>
        <p:sp>
          <p:nvSpPr>
            <p:cNvPr id="4608" name="Google Shape;4608;p33"/>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9" name="Google Shape;4609;p33"/>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0" name="Google Shape;4610;p33"/>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1" name="Google Shape;4611;p33"/>
          <p:cNvGrpSpPr/>
          <p:nvPr/>
        </p:nvGrpSpPr>
        <p:grpSpPr>
          <a:xfrm>
            <a:off x="1949336" y="6233306"/>
            <a:ext cx="170168" cy="341022"/>
            <a:chOff x="3985700" y="3210375"/>
            <a:chExt cx="241750" cy="484200"/>
          </a:xfrm>
        </p:grpSpPr>
        <p:sp>
          <p:nvSpPr>
            <p:cNvPr id="4612" name="Google Shape;4612;p33"/>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3" name="Google Shape;4613;p33"/>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4" name="Google Shape;4614;p33"/>
          <p:cNvGrpSpPr/>
          <p:nvPr/>
        </p:nvGrpSpPr>
        <p:grpSpPr>
          <a:xfrm>
            <a:off x="1864349" y="6728437"/>
            <a:ext cx="340124" cy="340265"/>
            <a:chOff x="5648375" y="1427025"/>
            <a:chExt cx="483200" cy="483125"/>
          </a:xfrm>
        </p:grpSpPr>
        <p:sp>
          <p:nvSpPr>
            <p:cNvPr id="4615" name="Google Shape;4615;p33"/>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6" name="Google Shape;4616;p33"/>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7" name="Google Shape;4617;p33"/>
          <p:cNvGrpSpPr/>
          <p:nvPr/>
        </p:nvGrpSpPr>
        <p:grpSpPr>
          <a:xfrm>
            <a:off x="1864394" y="7220341"/>
            <a:ext cx="340072" cy="340283"/>
            <a:chOff x="1487200" y="2021475"/>
            <a:chExt cx="483125" cy="483150"/>
          </a:xfrm>
        </p:grpSpPr>
        <p:sp>
          <p:nvSpPr>
            <p:cNvPr id="4618" name="Google Shape;4618;p33"/>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9" name="Google Shape;4619;p33"/>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0" name="Google Shape;4620;p33"/>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1" name="Google Shape;4621;p33"/>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2" name="Google Shape;4622;p33"/>
          <p:cNvGrpSpPr/>
          <p:nvPr/>
        </p:nvGrpSpPr>
        <p:grpSpPr>
          <a:xfrm>
            <a:off x="1864394" y="7727705"/>
            <a:ext cx="340072" cy="309716"/>
            <a:chOff x="1487200" y="4421025"/>
            <a:chExt cx="483125" cy="439750"/>
          </a:xfrm>
        </p:grpSpPr>
        <p:sp>
          <p:nvSpPr>
            <p:cNvPr id="4623" name="Google Shape;4623;p33"/>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33"/>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5" name="Google Shape;4625;p33"/>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6" name="Google Shape;4626;p33"/>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7" name="Google Shape;4627;p33"/>
          <p:cNvGrpSpPr/>
          <p:nvPr/>
        </p:nvGrpSpPr>
        <p:grpSpPr>
          <a:xfrm>
            <a:off x="1880344" y="8231550"/>
            <a:ext cx="308137" cy="308330"/>
            <a:chOff x="892750" y="4993750"/>
            <a:chExt cx="483125" cy="483125"/>
          </a:xfrm>
        </p:grpSpPr>
        <p:sp>
          <p:nvSpPr>
            <p:cNvPr id="4628" name="Google Shape;4628;p33"/>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9" name="Google Shape;4629;p33"/>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0" name="Google Shape;4630;p33"/>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1" name="Google Shape;4631;p33"/>
          <p:cNvGrpSpPr/>
          <p:nvPr/>
        </p:nvGrpSpPr>
        <p:grpSpPr>
          <a:xfrm>
            <a:off x="2301807" y="4839389"/>
            <a:ext cx="341392" cy="179456"/>
            <a:chOff x="2080675" y="352325"/>
            <a:chExt cx="485000" cy="254800"/>
          </a:xfrm>
        </p:grpSpPr>
        <p:sp>
          <p:nvSpPr>
            <p:cNvPr id="4632" name="Google Shape;4632;p33"/>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3" name="Google Shape;4633;p33"/>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4" name="Google Shape;4634;p33"/>
          <p:cNvGrpSpPr/>
          <p:nvPr/>
        </p:nvGrpSpPr>
        <p:grpSpPr>
          <a:xfrm>
            <a:off x="2302450" y="5752389"/>
            <a:ext cx="340089" cy="318995"/>
            <a:chOff x="3865000" y="847675"/>
            <a:chExt cx="483150" cy="452925"/>
          </a:xfrm>
        </p:grpSpPr>
        <p:sp>
          <p:nvSpPr>
            <p:cNvPr id="4635" name="Google Shape;4635;p33"/>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33"/>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33"/>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8" name="Google Shape;4638;p33"/>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9" name="Google Shape;4639;p33"/>
          <p:cNvGrpSpPr/>
          <p:nvPr/>
        </p:nvGrpSpPr>
        <p:grpSpPr>
          <a:xfrm>
            <a:off x="2295771" y="5250575"/>
            <a:ext cx="353463" cy="340283"/>
            <a:chOff x="2077575" y="2615925"/>
            <a:chExt cx="502150" cy="483150"/>
          </a:xfrm>
        </p:grpSpPr>
        <p:sp>
          <p:nvSpPr>
            <p:cNvPr id="4640" name="Google Shape;4640;p33"/>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33"/>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2" name="Google Shape;4642;p33"/>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3" name="Google Shape;4643;p33"/>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4" name="Google Shape;4644;p33"/>
          <p:cNvGrpSpPr/>
          <p:nvPr/>
        </p:nvGrpSpPr>
        <p:grpSpPr>
          <a:xfrm>
            <a:off x="2303037" y="6234318"/>
            <a:ext cx="338910" cy="338997"/>
            <a:chOff x="4460225" y="3211300"/>
            <a:chExt cx="481475" cy="481325"/>
          </a:xfrm>
        </p:grpSpPr>
        <p:sp>
          <p:nvSpPr>
            <p:cNvPr id="4645" name="Google Shape;4645;p33"/>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6" name="Google Shape;4646;p33"/>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7" name="Google Shape;4647;p33"/>
          <p:cNvGrpSpPr/>
          <p:nvPr/>
        </p:nvGrpSpPr>
        <p:grpSpPr>
          <a:xfrm>
            <a:off x="2300223" y="6728419"/>
            <a:ext cx="344524" cy="340300"/>
            <a:chOff x="6238300" y="1426975"/>
            <a:chExt cx="489450" cy="483175"/>
          </a:xfrm>
        </p:grpSpPr>
        <p:sp>
          <p:nvSpPr>
            <p:cNvPr id="4648" name="Google Shape;4648;p33"/>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9" name="Google Shape;4649;p33"/>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0" name="Google Shape;4650;p33"/>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1" name="Google Shape;4651;p33"/>
          <p:cNvGrpSpPr/>
          <p:nvPr/>
        </p:nvGrpSpPr>
        <p:grpSpPr>
          <a:xfrm>
            <a:off x="2302467" y="7240950"/>
            <a:ext cx="340072" cy="299063"/>
            <a:chOff x="2081650" y="2050750"/>
            <a:chExt cx="483125" cy="424625"/>
          </a:xfrm>
        </p:grpSpPr>
        <p:sp>
          <p:nvSpPr>
            <p:cNvPr id="4652" name="Google Shape;4652;p33"/>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33"/>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33"/>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33"/>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6" name="Google Shape;4656;p33"/>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7" name="Google Shape;4657;p33"/>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8" name="Google Shape;4658;p33"/>
          <p:cNvGrpSpPr/>
          <p:nvPr/>
        </p:nvGrpSpPr>
        <p:grpSpPr>
          <a:xfrm>
            <a:off x="2300100" y="7712439"/>
            <a:ext cx="344805" cy="340247"/>
            <a:chOff x="2079300" y="4399325"/>
            <a:chExt cx="489850" cy="483100"/>
          </a:xfrm>
        </p:grpSpPr>
        <p:sp>
          <p:nvSpPr>
            <p:cNvPr id="4659" name="Google Shape;4659;p33"/>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33"/>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1" name="Google Shape;4661;p33"/>
          <p:cNvGrpSpPr/>
          <p:nvPr/>
        </p:nvGrpSpPr>
        <p:grpSpPr>
          <a:xfrm>
            <a:off x="2318405" y="8231550"/>
            <a:ext cx="308137" cy="308330"/>
            <a:chOff x="1487200" y="4993750"/>
            <a:chExt cx="483125" cy="483125"/>
          </a:xfrm>
        </p:grpSpPr>
        <p:sp>
          <p:nvSpPr>
            <p:cNvPr id="4662" name="Google Shape;4662;p33"/>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3" name="Google Shape;4663;p33"/>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4" name="Google Shape;4664;p33"/>
          <p:cNvGrpSpPr/>
          <p:nvPr/>
        </p:nvGrpSpPr>
        <p:grpSpPr>
          <a:xfrm>
            <a:off x="2757715" y="4758985"/>
            <a:ext cx="298911" cy="340265"/>
            <a:chOff x="2705375" y="238125"/>
            <a:chExt cx="424650" cy="483125"/>
          </a:xfrm>
        </p:grpSpPr>
        <p:sp>
          <p:nvSpPr>
            <p:cNvPr id="4665" name="Google Shape;4665;p33"/>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33"/>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7" name="Google Shape;4667;p33"/>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8" name="Google Shape;4668;p33"/>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9" name="Google Shape;4669;p33"/>
          <p:cNvGrpSpPr/>
          <p:nvPr/>
        </p:nvGrpSpPr>
        <p:grpSpPr>
          <a:xfrm>
            <a:off x="2734813" y="5762310"/>
            <a:ext cx="344700" cy="299151"/>
            <a:chOff x="4452900" y="861750"/>
            <a:chExt cx="489700" cy="424750"/>
          </a:xfrm>
        </p:grpSpPr>
        <p:sp>
          <p:nvSpPr>
            <p:cNvPr id="4670" name="Google Shape;4670;p33"/>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1" name="Google Shape;4671;p33"/>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2" name="Google Shape;4672;p33"/>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3" name="Google Shape;4673;p33"/>
          <p:cNvGrpSpPr/>
          <p:nvPr/>
        </p:nvGrpSpPr>
        <p:grpSpPr>
          <a:xfrm>
            <a:off x="2739951" y="5266607"/>
            <a:ext cx="334440" cy="308219"/>
            <a:chOff x="2680100" y="2638725"/>
            <a:chExt cx="475125" cy="437625"/>
          </a:xfrm>
        </p:grpSpPr>
        <p:sp>
          <p:nvSpPr>
            <p:cNvPr id="4674" name="Google Shape;4674;p33"/>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5" name="Google Shape;4675;p33"/>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6" name="Google Shape;4676;p33"/>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33"/>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78" name="Google Shape;4678;p33"/>
          <p:cNvSpPr/>
          <p:nvPr/>
        </p:nvSpPr>
        <p:spPr>
          <a:xfrm>
            <a:off x="2737138" y="6253022"/>
            <a:ext cx="340089" cy="300630"/>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79" name="Google Shape;4679;p33"/>
          <p:cNvGrpSpPr/>
          <p:nvPr/>
        </p:nvGrpSpPr>
        <p:grpSpPr>
          <a:xfrm>
            <a:off x="2757732" y="6728789"/>
            <a:ext cx="298894" cy="340265"/>
            <a:chOff x="922025" y="3804850"/>
            <a:chExt cx="424625" cy="483125"/>
          </a:xfrm>
        </p:grpSpPr>
        <p:sp>
          <p:nvSpPr>
            <p:cNvPr id="4680" name="Google Shape;4680;p33"/>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1" name="Google Shape;4681;p33"/>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2" name="Google Shape;4682;p33"/>
          <p:cNvGrpSpPr/>
          <p:nvPr/>
        </p:nvGrpSpPr>
        <p:grpSpPr>
          <a:xfrm>
            <a:off x="2737135" y="7264280"/>
            <a:ext cx="340072" cy="252404"/>
            <a:chOff x="2676100" y="2083800"/>
            <a:chExt cx="483125" cy="358375"/>
          </a:xfrm>
        </p:grpSpPr>
        <p:sp>
          <p:nvSpPr>
            <p:cNvPr id="4683" name="Google Shape;4683;p33"/>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4" name="Google Shape;4684;p33"/>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85" name="Google Shape;4685;p33"/>
          <p:cNvSpPr/>
          <p:nvPr/>
        </p:nvSpPr>
        <p:spPr>
          <a:xfrm>
            <a:off x="2757701" y="7711797"/>
            <a:ext cx="298964" cy="340230"/>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86" name="Google Shape;4686;p33"/>
          <p:cNvGrpSpPr/>
          <p:nvPr/>
        </p:nvGrpSpPr>
        <p:grpSpPr>
          <a:xfrm>
            <a:off x="2753062" y="8231550"/>
            <a:ext cx="308137" cy="308330"/>
            <a:chOff x="2081650" y="4993750"/>
            <a:chExt cx="483125" cy="483125"/>
          </a:xfrm>
        </p:grpSpPr>
        <p:sp>
          <p:nvSpPr>
            <p:cNvPr id="4687" name="Google Shape;4687;p33"/>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33"/>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9" name="Google Shape;4689;p33"/>
          <p:cNvGrpSpPr/>
          <p:nvPr/>
        </p:nvGrpSpPr>
        <p:grpSpPr>
          <a:xfrm>
            <a:off x="3192339" y="4759302"/>
            <a:ext cx="301076" cy="339631"/>
            <a:chOff x="3299850" y="238575"/>
            <a:chExt cx="427725" cy="482225"/>
          </a:xfrm>
        </p:grpSpPr>
        <p:sp>
          <p:nvSpPr>
            <p:cNvPr id="4690" name="Google Shape;4690;p33"/>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33"/>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33"/>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3" name="Google Shape;4693;p33"/>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4" name="Google Shape;4694;p33"/>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5" name="Google Shape;4695;p33"/>
          <p:cNvGrpSpPr/>
          <p:nvPr/>
        </p:nvGrpSpPr>
        <p:grpSpPr>
          <a:xfrm>
            <a:off x="3165099" y="5741763"/>
            <a:ext cx="355540" cy="340247"/>
            <a:chOff x="5049750" y="832600"/>
            <a:chExt cx="505100" cy="483100"/>
          </a:xfrm>
        </p:grpSpPr>
        <p:sp>
          <p:nvSpPr>
            <p:cNvPr id="4696" name="Google Shape;4696;p33"/>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33"/>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8" name="Google Shape;4698;p33"/>
          <p:cNvGrpSpPr/>
          <p:nvPr/>
        </p:nvGrpSpPr>
        <p:grpSpPr>
          <a:xfrm>
            <a:off x="3223319" y="5250575"/>
            <a:ext cx="239115" cy="340283"/>
            <a:chOff x="3342275" y="2615925"/>
            <a:chExt cx="339700" cy="483150"/>
          </a:xfrm>
        </p:grpSpPr>
        <p:sp>
          <p:nvSpPr>
            <p:cNvPr id="4699" name="Google Shape;4699;p33"/>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33"/>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1" name="Google Shape;4701;p33"/>
          <p:cNvGrpSpPr/>
          <p:nvPr/>
        </p:nvGrpSpPr>
        <p:grpSpPr>
          <a:xfrm>
            <a:off x="3172825" y="6236408"/>
            <a:ext cx="340124" cy="340283"/>
            <a:chOff x="893650" y="1428000"/>
            <a:chExt cx="483200" cy="483150"/>
          </a:xfrm>
        </p:grpSpPr>
        <p:sp>
          <p:nvSpPr>
            <p:cNvPr id="4702" name="Google Shape;4702;p33"/>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3" name="Google Shape;4703;p33"/>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33"/>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5" name="Google Shape;4705;p33"/>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06" name="Google Shape;4706;p33"/>
          <p:cNvSpPr/>
          <p:nvPr/>
        </p:nvSpPr>
        <p:spPr>
          <a:xfrm>
            <a:off x="3168790" y="6727600"/>
            <a:ext cx="348202" cy="341515"/>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07" name="Google Shape;4707;p33"/>
          <p:cNvGrpSpPr/>
          <p:nvPr/>
        </p:nvGrpSpPr>
        <p:grpSpPr>
          <a:xfrm>
            <a:off x="3181129" y="7230316"/>
            <a:ext cx="323495" cy="320333"/>
            <a:chOff x="3282325" y="2035675"/>
            <a:chExt cx="459575" cy="454825"/>
          </a:xfrm>
        </p:grpSpPr>
        <p:sp>
          <p:nvSpPr>
            <p:cNvPr id="4708" name="Google Shape;4708;p33"/>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33"/>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0" name="Google Shape;4710;p33"/>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1" name="Google Shape;4711;p33"/>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2" name="Google Shape;4712;p33"/>
          <p:cNvGrpSpPr/>
          <p:nvPr/>
        </p:nvGrpSpPr>
        <p:grpSpPr>
          <a:xfrm>
            <a:off x="3204798" y="7712439"/>
            <a:ext cx="276158" cy="340247"/>
            <a:chOff x="3316000" y="4399325"/>
            <a:chExt cx="392325" cy="483100"/>
          </a:xfrm>
        </p:grpSpPr>
        <p:sp>
          <p:nvSpPr>
            <p:cNvPr id="4713" name="Google Shape;4713;p33"/>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4" name="Google Shape;4714;p33"/>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5" name="Google Shape;4715;p33"/>
          <p:cNvGrpSpPr/>
          <p:nvPr/>
        </p:nvGrpSpPr>
        <p:grpSpPr>
          <a:xfrm>
            <a:off x="3188744" y="8231550"/>
            <a:ext cx="308137" cy="308330"/>
            <a:chOff x="3270550" y="4993750"/>
            <a:chExt cx="483125" cy="483125"/>
          </a:xfrm>
        </p:grpSpPr>
        <p:sp>
          <p:nvSpPr>
            <p:cNvPr id="4716" name="Google Shape;4716;p33"/>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7" name="Google Shape;4717;p33"/>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33"/>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9" name="Google Shape;4719;p33"/>
          <p:cNvGrpSpPr/>
          <p:nvPr/>
        </p:nvGrpSpPr>
        <p:grpSpPr>
          <a:xfrm>
            <a:off x="1431337" y="4779585"/>
            <a:ext cx="340072" cy="299063"/>
            <a:chOff x="892750" y="267400"/>
            <a:chExt cx="483125" cy="424625"/>
          </a:xfrm>
        </p:grpSpPr>
        <p:sp>
          <p:nvSpPr>
            <p:cNvPr id="4720" name="Google Shape;4720;p33"/>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1" name="Google Shape;4721;p33"/>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33"/>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3" name="Google Shape;4723;p33"/>
          <p:cNvGrpSpPr/>
          <p:nvPr/>
        </p:nvGrpSpPr>
        <p:grpSpPr>
          <a:xfrm>
            <a:off x="1431329" y="5741754"/>
            <a:ext cx="340072" cy="340265"/>
            <a:chOff x="2676100" y="832575"/>
            <a:chExt cx="483125" cy="483125"/>
          </a:xfrm>
        </p:grpSpPr>
        <p:sp>
          <p:nvSpPr>
            <p:cNvPr id="4724" name="Google Shape;4724;p33"/>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5" name="Google Shape;4725;p33"/>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6" name="Google Shape;4726;p33"/>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7" name="Google Shape;4727;p33"/>
          <p:cNvGrpSpPr/>
          <p:nvPr/>
        </p:nvGrpSpPr>
        <p:grpSpPr>
          <a:xfrm>
            <a:off x="1433669" y="5327713"/>
            <a:ext cx="335408" cy="186006"/>
            <a:chOff x="896050" y="2725450"/>
            <a:chExt cx="476500" cy="264100"/>
          </a:xfrm>
        </p:grpSpPr>
        <p:sp>
          <p:nvSpPr>
            <p:cNvPr id="4728" name="Google Shape;4728;p33"/>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33"/>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33"/>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1" name="Google Shape;4731;p33"/>
          <p:cNvGrpSpPr/>
          <p:nvPr/>
        </p:nvGrpSpPr>
        <p:grpSpPr>
          <a:xfrm>
            <a:off x="1430842" y="6233666"/>
            <a:ext cx="341040" cy="340300"/>
            <a:chOff x="3269875" y="3210400"/>
            <a:chExt cx="484500" cy="483175"/>
          </a:xfrm>
        </p:grpSpPr>
        <p:sp>
          <p:nvSpPr>
            <p:cNvPr id="4732" name="Google Shape;4732;p33"/>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3" name="Google Shape;4733;p33"/>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34" name="Google Shape;4734;p33"/>
          <p:cNvSpPr/>
          <p:nvPr/>
        </p:nvSpPr>
        <p:spPr>
          <a:xfrm>
            <a:off x="1429660" y="6728217"/>
            <a:ext cx="343433" cy="340283"/>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33"/>
          <p:cNvSpPr/>
          <p:nvPr/>
        </p:nvSpPr>
        <p:spPr>
          <a:xfrm>
            <a:off x="1451024" y="7220772"/>
            <a:ext cx="300706" cy="338821"/>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36" name="Google Shape;4736;p33"/>
          <p:cNvGrpSpPr/>
          <p:nvPr/>
        </p:nvGrpSpPr>
        <p:grpSpPr>
          <a:xfrm>
            <a:off x="1430114" y="7712422"/>
            <a:ext cx="342518" cy="340283"/>
            <a:chOff x="890400" y="4399350"/>
            <a:chExt cx="486600" cy="483150"/>
          </a:xfrm>
        </p:grpSpPr>
        <p:sp>
          <p:nvSpPr>
            <p:cNvPr id="4737" name="Google Shape;4737;p33"/>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33"/>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9" name="Google Shape;4739;p33"/>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0" name="Google Shape;4740;p33"/>
          <p:cNvGrpSpPr/>
          <p:nvPr/>
        </p:nvGrpSpPr>
        <p:grpSpPr>
          <a:xfrm>
            <a:off x="1454264" y="8238916"/>
            <a:ext cx="293900" cy="294169"/>
            <a:chOff x="5053900" y="4993700"/>
            <a:chExt cx="483150" cy="483275"/>
          </a:xfrm>
        </p:grpSpPr>
        <p:sp>
          <p:nvSpPr>
            <p:cNvPr id="4741" name="Google Shape;4741;p33"/>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33"/>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3" name="Google Shape;4743;p33"/>
          <p:cNvGrpSpPr/>
          <p:nvPr/>
        </p:nvGrpSpPr>
        <p:grpSpPr>
          <a:xfrm>
            <a:off x="3387736" y="8706339"/>
            <a:ext cx="340072" cy="340265"/>
            <a:chOff x="5648375" y="3804850"/>
            <a:chExt cx="483125" cy="483125"/>
          </a:xfrm>
        </p:grpSpPr>
        <p:sp>
          <p:nvSpPr>
            <p:cNvPr id="4744" name="Google Shape;4744;p33"/>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5" name="Google Shape;4745;p33"/>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6" name="Google Shape;4746;p33"/>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33"/>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8" name="Google Shape;4748;p33"/>
          <p:cNvGrpSpPr/>
          <p:nvPr/>
        </p:nvGrpSpPr>
        <p:grpSpPr>
          <a:xfrm>
            <a:off x="3832140" y="8706375"/>
            <a:ext cx="340072" cy="340265"/>
            <a:chOff x="5648375" y="4399300"/>
            <a:chExt cx="483125" cy="483125"/>
          </a:xfrm>
        </p:grpSpPr>
        <p:sp>
          <p:nvSpPr>
            <p:cNvPr id="4749" name="Google Shape;4749;p33"/>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33"/>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4" name="Shape 4754"/>
        <p:cNvGrpSpPr/>
        <p:nvPr/>
      </p:nvGrpSpPr>
      <p:grpSpPr>
        <a:xfrm>
          <a:off x="0" y="0"/>
          <a:ext cx="0" cy="0"/>
          <a:chOff x="0" y="0"/>
          <a:chExt cx="0" cy="0"/>
        </a:xfrm>
      </p:grpSpPr>
      <p:sp>
        <p:nvSpPr>
          <p:cNvPr id="4755" name="Google Shape;4755;p34"/>
          <p:cNvSpPr txBox="1"/>
          <p:nvPr/>
        </p:nvSpPr>
        <p:spPr>
          <a:xfrm>
            <a:off x="883080" y="1432482"/>
            <a:ext cx="5826600" cy="55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Premium infographics...</a:t>
            </a:r>
            <a:endParaRPr sz="2400">
              <a:solidFill>
                <a:srgbClr val="FFFFFF"/>
              </a:solidFill>
            </a:endParaRPr>
          </a:p>
        </p:txBody>
      </p:sp>
      <p:grpSp>
        <p:nvGrpSpPr>
          <p:cNvPr id="4756" name="Google Shape;4756;p34"/>
          <p:cNvGrpSpPr/>
          <p:nvPr/>
        </p:nvGrpSpPr>
        <p:grpSpPr>
          <a:xfrm>
            <a:off x="2172797" y="2493855"/>
            <a:ext cx="3255837" cy="3226879"/>
            <a:chOff x="6080349" y="3934875"/>
            <a:chExt cx="3161006" cy="3131069"/>
          </a:xfrm>
        </p:grpSpPr>
        <p:sp>
          <p:nvSpPr>
            <p:cNvPr id="4757" name="Google Shape;4757;p34"/>
            <p:cNvSpPr/>
            <p:nvPr/>
          </p:nvSpPr>
          <p:spPr>
            <a:xfrm>
              <a:off x="6629333" y="5171098"/>
              <a:ext cx="2062761" cy="644154"/>
            </a:xfrm>
            <a:custGeom>
              <a:rect b="b" l="l" r="r" t="t"/>
              <a:pathLst>
                <a:path extrusionOk="0" h="34387" w="110102">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34"/>
            <p:cNvSpPr/>
            <p:nvPr/>
          </p:nvSpPr>
          <p:spPr>
            <a:xfrm>
              <a:off x="8013470" y="5046670"/>
              <a:ext cx="828312" cy="892997"/>
            </a:xfrm>
            <a:custGeom>
              <a:rect b="b" l="l" r="r" t="t"/>
              <a:pathLst>
                <a:path extrusionOk="0" h="47671" w="44212">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34"/>
            <p:cNvSpPr/>
            <p:nvPr/>
          </p:nvSpPr>
          <p:spPr>
            <a:xfrm>
              <a:off x="6480025" y="5046670"/>
              <a:ext cx="827843" cy="892997"/>
            </a:xfrm>
            <a:custGeom>
              <a:rect b="b" l="l" r="r" t="t"/>
              <a:pathLst>
                <a:path extrusionOk="0" h="47671" w="44187">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34"/>
            <p:cNvSpPr/>
            <p:nvPr/>
          </p:nvSpPr>
          <p:spPr>
            <a:xfrm>
              <a:off x="7224689" y="6343477"/>
              <a:ext cx="871964" cy="708014"/>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4"/>
            <p:cNvSpPr/>
            <p:nvPr/>
          </p:nvSpPr>
          <p:spPr>
            <a:xfrm>
              <a:off x="8368904" y="6343477"/>
              <a:ext cx="872451" cy="708014"/>
            </a:xfrm>
            <a:custGeom>
              <a:rect b="b" l="l" r="r" t="t"/>
              <a:pathLst>
                <a:path extrusionOk="0" h="37796"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34"/>
            <p:cNvSpPr/>
            <p:nvPr/>
          </p:nvSpPr>
          <p:spPr>
            <a:xfrm>
              <a:off x="6080474" y="6343477"/>
              <a:ext cx="871964" cy="708014"/>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34"/>
            <p:cNvSpPr/>
            <p:nvPr/>
          </p:nvSpPr>
          <p:spPr>
            <a:xfrm>
              <a:off x="7224689" y="3934875"/>
              <a:ext cx="871964" cy="707995"/>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34"/>
            <p:cNvSpPr/>
            <p:nvPr/>
          </p:nvSpPr>
          <p:spPr>
            <a:xfrm>
              <a:off x="8368904" y="3934875"/>
              <a:ext cx="872451" cy="707995"/>
            </a:xfrm>
            <a:custGeom>
              <a:rect b="b" l="l" r="r" t="t"/>
              <a:pathLst>
                <a:path extrusionOk="0" h="37795"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34"/>
            <p:cNvSpPr/>
            <p:nvPr/>
          </p:nvSpPr>
          <p:spPr>
            <a:xfrm>
              <a:off x="6080474" y="3934875"/>
              <a:ext cx="871964" cy="707995"/>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34"/>
            <p:cNvSpPr/>
            <p:nvPr/>
          </p:nvSpPr>
          <p:spPr>
            <a:xfrm>
              <a:off x="6239167" y="4286540"/>
              <a:ext cx="545638" cy="4702"/>
            </a:xfrm>
            <a:custGeom>
              <a:rect b="b" l="l" r="r" t="t"/>
              <a:pathLst>
                <a:path extrusionOk="0" h="251" w="29124">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34"/>
            <p:cNvSpPr/>
            <p:nvPr/>
          </p:nvSpPr>
          <p:spPr>
            <a:xfrm>
              <a:off x="7385255" y="4286540"/>
              <a:ext cx="545638" cy="4702"/>
            </a:xfrm>
            <a:custGeom>
              <a:rect b="b" l="l" r="r" t="t"/>
              <a:pathLst>
                <a:path extrusionOk="0" h="251" w="29124">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34"/>
            <p:cNvSpPr/>
            <p:nvPr/>
          </p:nvSpPr>
          <p:spPr>
            <a:xfrm>
              <a:off x="8535110" y="4286540"/>
              <a:ext cx="545638" cy="4702"/>
            </a:xfrm>
            <a:custGeom>
              <a:rect b="b" l="l" r="r" t="t"/>
              <a:pathLst>
                <a:path extrusionOk="0" h="251" w="29124">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34"/>
            <p:cNvSpPr/>
            <p:nvPr/>
          </p:nvSpPr>
          <p:spPr>
            <a:xfrm>
              <a:off x="8535110" y="6695142"/>
              <a:ext cx="545638" cy="4721"/>
            </a:xfrm>
            <a:custGeom>
              <a:rect b="b" l="l" r="r" t="t"/>
              <a:pathLst>
                <a:path extrusionOk="0" h="252" w="29124">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4"/>
            <p:cNvSpPr/>
            <p:nvPr/>
          </p:nvSpPr>
          <p:spPr>
            <a:xfrm>
              <a:off x="7385255" y="6695142"/>
              <a:ext cx="545638" cy="4721"/>
            </a:xfrm>
            <a:custGeom>
              <a:rect b="b" l="l" r="r" t="t"/>
              <a:pathLst>
                <a:path extrusionOk="0" h="252" w="29124">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34"/>
            <p:cNvSpPr/>
            <p:nvPr/>
          </p:nvSpPr>
          <p:spPr>
            <a:xfrm>
              <a:off x="6240572" y="6695142"/>
              <a:ext cx="545638" cy="4721"/>
            </a:xfrm>
            <a:custGeom>
              <a:rect b="b" l="l" r="r" t="t"/>
              <a:pathLst>
                <a:path extrusionOk="0" h="252" w="29124">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34"/>
            <p:cNvSpPr txBox="1"/>
            <p:nvPr/>
          </p:nvSpPr>
          <p:spPr>
            <a:xfrm>
              <a:off x="6797939" y="5328916"/>
              <a:ext cx="1720200" cy="32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Add the title here</a:t>
              </a:r>
              <a:endParaRPr sz="1000">
                <a:solidFill>
                  <a:srgbClr val="FFFFFF"/>
                </a:solidFill>
              </a:endParaRPr>
            </a:p>
          </p:txBody>
        </p:sp>
        <p:grpSp>
          <p:nvGrpSpPr>
            <p:cNvPr id="4773" name="Google Shape;4773;p34"/>
            <p:cNvGrpSpPr/>
            <p:nvPr/>
          </p:nvGrpSpPr>
          <p:grpSpPr>
            <a:xfrm>
              <a:off x="6397299" y="4008487"/>
              <a:ext cx="238084" cy="238084"/>
              <a:chOff x="2676100" y="832575"/>
              <a:chExt cx="483125" cy="483125"/>
            </a:xfrm>
          </p:grpSpPr>
          <p:sp>
            <p:nvSpPr>
              <p:cNvPr id="4774" name="Google Shape;4774;p34"/>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34"/>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34"/>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7" name="Google Shape;4777;p34"/>
            <p:cNvGrpSpPr/>
            <p:nvPr/>
          </p:nvGrpSpPr>
          <p:grpSpPr>
            <a:xfrm>
              <a:off x="7537515" y="4000028"/>
              <a:ext cx="246092" cy="238084"/>
              <a:chOff x="3270550" y="832575"/>
              <a:chExt cx="499375" cy="483125"/>
            </a:xfrm>
          </p:grpSpPr>
          <p:sp>
            <p:nvSpPr>
              <p:cNvPr id="4778" name="Google Shape;4778;p34"/>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34"/>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0" name="Google Shape;4780;p34"/>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1" name="Google Shape;4781;p34"/>
            <p:cNvGrpSpPr/>
            <p:nvPr/>
          </p:nvGrpSpPr>
          <p:grpSpPr>
            <a:xfrm>
              <a:off x="8685719" y="4008499"/>
              <a:ext cx="238121" cy="238084"/>
              <a:chOff x="3270475" y="1427025"/>
              <a:chExt cx="483200" cy="483125"/>
            </a:xfrm>
          </p:grpSpPr>
          <p:sp>
            <p:nvSpPr>
              <p:cNvPr id="4782" name="Google Shape;4782;p34"/>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34"/>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34"/>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85" name="Google Shape;4785;p34"/>
            <p:cNvSpPr/>
            <p:nvPr/>
          </p:nvSpPr>
          <p:spPr>
            <a:xfrm>
              <a:off x="8685783" y="6411015"/>
              <a:ext cx="238133" cy="238084"/>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34"/>
            <p:cNvSpPr/>
            <p:nvPr/>
          </p:nvSpPr>
          <p:spPr>
            <a:xfrm>
              <a:off x="6395057" y="6411009"/>
              <a:ext cx="240437" cy="23809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87" name="Google Shape;4787;p34"/>
            <p:cNvGrpSpPr/>
            <p:nvPr/>
          </p:nvGrpSpPr>
          <p:grpSpPr>
            <a:xfrm>
              <a:off x="7537406" y="6413178"/>
              <a:ext cx="246129" cy="233649"/>
              <a:chOff x="6222125" y="2025975"/>
              <a:chExt cx="499450" cy="474125"/>
            </a:xfrm>
          </p:grpSpPr>
          <p:sp>
            <p:nvSpPr>
              <p:cNvPr id="4788" name="Google Shape;4788;p34"/>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9" name="Google Shape;4789;p34"/>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34"/>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91" name="Google Shape;4791;p34"/>
            <p:cNvSpPr txBox="1"/>
            <p:nvPr/>
          </p:nvSpPr>
          <p:spPr>
            <a:xfrm>
              <a:off x="6080474" y="4357886"/>
              <a:ext cx="872100" cy="28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1</a:t>
              </a:r>
              <a:endParaRPr sz="900">
                <a:solidFill>
                  <a:srgbClr val="FFFFFF"/>
                </a:solidFill>
              </a:endParaRPr>
            </a:p>
          </p:txBody>
        </p:sp>
        <p:sp>
          <p:nvSpPr>
            <p:cNvPr id="4792" name="Google Shape;4792;p34"/>
            <p:cNvSpPr txBox="1"/>
            <p:nvPr/>
          </p:nvSpPr>
          <p:spPr>
            <a:xfrm>
              <a:off x="7224693" y="4356738"/>
              <a:ext cx="872100" cy="28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2</a:t>
              </a:r>
              <a:endParaRPr sz="900">
                <a:solidFill>
                  <a:srgbClr val="FFFFFF"/>
                </a:solidFill>
              </a:endParaRPr>
            </a:p>
          </p:txBody>
        </p:sp>
        <p:sp>
          <p:nvSpPr>
            <p:cNvPr id="4793" name="Google Shape;4793;p34"/>
            <p:cNvSpPr txBox="1"/>
            <p:nvPr/>
          </p:nvSpPr>
          <p:spPr>
            <a:xfrm>
              <a:off x="8368911" y="4356738"/>
              <a:ext cx="872100" cy="28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3</a:t>
              </a:r>
              <a:endParaRPr sz="900">
                <a:solidFill>
                  <a:srgbClr val="FFFFFF"/>
                </a:solidFill>
              </a:endParaRPr>
            </a:p>
          </p:txBody>
        </p:sp>
        <p:sp>
          <p:nvSpPr>
            <p:cNvPr id="4794" name="Google Shape;4794;p34"/>
            <p:cNvSpPr txBox="1"/>
            <p:nvPr/>
          </p:nvSpPr>
          <p:spPr>
            <a:xfrm>
              <a:off x="6080349" y="6780944"/>
              <a:ext cx="872100" cy="28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4</a:t>
              </a:r>
              <a:endParaRPr sz="900">
                <a:solidFill>
                  <a:srgbClr val="FFFFFF"/>
                </a:solidFill>
              </a:endParaRPr>
            </a:p>
          </p:txBody>
        </p:sp>
        <p:sp>
          <p:nvSpPr>
            <p:cNvPr id="4795" name="Google Shape;4795;p34"/>
            <p:cNvSpPr txBox="1"/>
            <p:nvPr/>
          </p:nvSpPr>
          <p:spPr>
            <a:xfrm>
              <a:off x="7224630" y="6780944"/>
              <a:ext cx="872100" cy="28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5</a:t>
              </a:r>
              <a:endParaRPr sz="900">
                <a:solidFill>
                  <a:srgbClr val="FFFFFF"/>
                </a:solidFill>
              </a:endParaRPr>
            </a:p>
          </p:txBody>
        </p:sp>
        <p:sp>
          <p:nvSpPr>
            <p:cNvPr id="4796" name="Google Shape;4796;p34"/>
            <p:cNvSpPr txBox="1"/>
            <p:nvPr/>
          </p:nvSpPr>
          <p:spPr>
            <a:xfrm>
              <a:off x="8368911" y="6780944"/>
              <a:ext cx="872100" cy="28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6</a:t>
              </a:r>
              <a:endParaRPr sz="900">
                <a:solidFill>
                  <a:srgbClr val="FFFFFF"/>
                </a:solidFill>
              </a:endParaRPr>
            </a:p>
          </p:txBody>
        </p:sp>
        <p:sp>
          <p:nvSpPr>
            <p:cNvPr id="4797" name="Google Shape;4797;p34"/>
            <p:cNvSpPr/>
            <p:nvPr/>
          </p:nvSpPr>
          <p:spPr>
            <a:xfrm>
              <a:off x="6473407" y="4697000"/>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34"/>
            <p:cNvSpPr/>
            <p:nvPr/>
          </p:nvSpPr>
          <p:spPr>
            <a:xfrm>
              <a:off x="7619504" y="4697000"/>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34"/>
            <p:cNvSpPr/>
            <p:nvPr/>
          </p:nvSpPr>
          <p:spPr>
            <a:xfrm>
              <a:off x="8765616" y="4697000"/>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34"/>
            <p:cNvSpPr/>
            <p:nvPr/>
          </p:nvSpPr>
          <p:spPr>
            <a:xfrm>
              <a:off x="6473391" y="6216684"/>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34"/>
            <p:cNvSpPr/>
            <p:nvPr/>
          </p:nvSpPr>
          <p:spPr>
            <a:xfrm>
              <a:off x="7619488" y="6216684"/>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34"/>
            <p:cNvSpPr/>
            <p:nvPr/>
          </p:nvSpPr>
          <p:spPr>
            <a:xfrm>
              <a:off x="8765601" y="6216684"/>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4"/>
            <p:cNvSpPr/>
            <p:nvPr/>
          </p:nvSpPr>
          <p:spPr>
            <a:xfrm>
              <a:off x="7467909" y="5017020"/>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4"/>
            <p:cNvSpPr/>
            <p:nvPr/>
          </p:nvSpPr>
          <p:spPr>
            <a:xfrm>
              <a:off x="7622096" y="5017020"/>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34"/>
            <p:cNvSpPr/>
            <p:nvPr/>
          </p:nvSpPr>
          <p:spPr>
            <a:xfrm>
              <a:off x="7776283" y="5017020"/>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34"/>
            <p:cNvSpPr/>
            <p:nvPr/>
          </p:nvSpPr>
          <p:spPr>
            <a:xfrm>
              <a:off x="7467909" y="5894451"/>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4"/>
            <p:cNvSpPr/>
            <p:nvPr/>
          </p:nvSpPr>
          <p:spPr>
            <a:xfrm>
              <a:off x="7622096" y="5894451"/>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4"/>
            <p:cNvSpPr/>
            <p:nvPr/>
          </p:nvSpPr>
          <p:spPr>
            <a:xfrm>
              <a:off x="7776283" y="5894451"/>
              <a:ext cx="76800" cy="76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9" name="Google Shape;4809;p34"/>
            <p:cNvCxnSpPr>
              <a:stCxn id="4797" idx="4"/>
              <a:endCxn id="4803" idx="0"/>
            </p:cNvCxnSpPr>
            <p:nvPr/>
          </p:nvCxnSpPr>
          <p:spPr>
            <a:xfrm flipH="1" rot="-5400000">
              <a:off x="6887407" y="4398200"/>
              <a:ext cx="243300" cy="994500"/>
            </a:xfrm>
            <a:prstGeom prst="curvedConnector3">
              <a:avLst>
                <a:gd fmla="val 49984" name="adj1"/>
              </a:avLst>
            </a:prstGeom>
            <a:noFill/>
            <a:ln cap="flat" cmpd="sng" w="19050">
              <a:solidFill>
                <a:srgbClr val="5F7D95"/>
              </a:solidFill>
              <a:prstDash val="solid"/>
              <a:round/>
              <a:headEnd len="med" w="med" type="none"/>
              <a:tailEnd len="med" w="med" type="none"/>
            </a:ln>
          </p:spPr>
        </p:cxnSp>
        <p:cxnSp>
          <p:nvCxnSpPr>
            <p:cNvPr id="4810" name="Google Shape;4810;p34"/>
            <p:cNvCxnSpPr>
              <a:stCxn id="4799" idx="4"/>
              <a:endCxn id="4805" idx="0"/>
            </p:cNvCxnSpPr>
            <p:nvPr/>
          </p:nvCxnSpPr>
          <p:spPr>
            <a:xfrm rot="5400000">
              <a:off x="8187666" y="4400750"/>
              <a:ext cx="243300" cy="989400"/>
            </a:xfrm>
            <a:prstGeom prst="curvedConnector3">
              <a:avLst>
                <a:gd fmla="val 49984" name="adj1"/>
              </a:avLst>
            </a:prstGeom>
            <a:noFill/>
            <a:ln cap="flat" cmpd="sng" w="19050">
              <a:solidFill>
                <a:srgbClr val="5F7D95"/>
              </a:solidFill>
              <a:prstDash val="solid"/>
              <a:round/>
              <a:headEnd len="med" w="med" type="none"/>
              <a:tailEnd len="med" w="med" type="none"/>
            </a:ln>
          </p:spPr>
        </p:cxnSp>
        <p:cxnSp>
          <p:nvCxnSpPr>
            <p:cNvPr id="4811" name="Google Shape;4811;p34"/>
            <p:cNvCxnSpPr>
              <a:stCxn id="4798" idx="4"/>
              <a:endCxn id="4804" idx="0"/>
            </p:cNvCxnSpPr>
            <p:nvPr/>
          </p:nvCxnSpPr>
          <p:spPr>
            <a:xfrm flipH="1" rot="-5400000">
              <a:off x="7537604" y="4894100"/>
              <a:ext cx="243300" cy="2700"/>
            </a:xfrm>
            <a:prstGeom prst="curvedConnector3">
              <a:avLst>
                <a:gd fmla="val 49984" name="adj1"/>
              </a:avLst>
            </a:prstGeom>
            <a:noFill/>
            <a:ln cap="flat" cmpd="sng" w="19050">
              <a:solidFill>
                <a:srgbClr val="5F7D95"/>
              </a:solidFill>
              <a:prstDash val="solid"/>
              <a:round/>
              <a:headEnd len="med" w="med" type="none"/>
              <a:tailEnd len="med" w="med" type="none"/>
            </a:ln>
          </p:spPr>
        </p:cxnSp>
        <p:cxnSp>
          <p:nvCxnSpPr>
            <p:cNvPr id="4812" name="Google Shape;4812;p34"/>
            <p:cNvCxnSpPr>
              <a:stCxn id="4800" idx="0"/>
              <a:endCxn id="4806" idx="4"/>
            </p:cNvCxnSpPr>
            <p:nvPr/>
          </p:nvCxnSpPr>
          <p:spPr>
            <a:xfrm rot="-5400000">
              <a:off x="6886341" y="5596734"/>
              <a:ext cx="245400" cy="994500"/>
            </a:xfrm>
            <a:prstGeom prst="curvedConnector3">
              <a:avLst>
                <a:gd fmla="val 50007" name="adj1"/>
              </a:avLst>
            </a:prstGeom>
            <a:noFill/>
            <a:ln cap="flat" cmpd="sng" w="19050">
              <a:solidFill>
                <a:srgbClr val="5F7D95"/>
              </a:solidFill>
              <a:prstDash val="solid"/>
              <a:round/>
              <a:headEnd len="med" w="med" type="none"/>
              <a:tailEnd len="med" w="med" type="none"/>
            </a:ln>
          </p:spPr>
        </p:cxnSp>
        <p:cxnSp>
          <p:nvCxnSpPr>
            <p:cNvPr id="4813" name="Google Shape;4813;p34"/>
            <p:cNvCxnSpPr>
              <a:stCxn id="4802" idx="0"/>
              <a:endCxn id="4808" idx="4"/>
            </p:cNvCxnSpPr>
            <p:nvPr/>
          </p:nvCxnSpPr>
          <p:spPr>
            <a:xfrm flipH="1" rot="5400000">
              <a:off x="8186601" y="5599284"/>
              <a:ext cx="245400" cy="989400"/>
            </a:xfrm>
            <a:prstGeom prst="curvedConnector3">
              <a:avLst>
                <a:gd fmla="val 50007" name="adj1"/>
              </a:avLst>
            </a:prstGeom>
            <a:noFill/>
            <a:ln cap="flat" cmpd="sng" w="19050">
              <a:solidFill>
                <a:srgbClr val="5F7D95"/>
              </a:solidFill>
              <a:prstDash val="solid"/>
              <a:round/>
              <a:headEnd len="med" w="med" type="none"/>
              <a:tailEnd len="med" w="med" type="none"/>
            </a:ln>
          </p:spPr>
        </p:cxnSp>
        <p:cxnSp>
          <p:nvCxnSpPr>
            <p:cNvPr id="4814" name="Google Shape;4814;p34"/>
            <p:cNvCxnSpPr>
              <a:stCxn id="4801" idx="0"/>
              <a:endCxn id="4807" idx="4"/>
            </p:cNvCxnSpPr>
            <p:nvPr/>
          </p:nvCxnSpPr>
          <p:spPr>
            <a:xfrm rot="-5400000">
              <a:off x="7536538" y="6092634"/>
              <a:ext cx="245400" cy="2700"/>
            </a:xfrm>
            <a:prstGeom prst="curvedConnector3">
              <a:avLst>
                <a:gd fmla="val 50007" name="adj1"/>
              </a:avLst>
            </a:prstGeom>
            <a:noFill/>
            <a:ln cap="flat" cmpd="sng" w="19050">
              <a:solidFill>
                <a:srgbClr val="5F7D95"/>
              </a:solidFill>
              <a:prstDash val="solid"/>
              <a:round/>
              <a:headEnd len="med" w="med" type="none"/>
              <a:tailEnd len="med" w="med" type="none"/>
            </a:ln>
          </p:spPr>
        </p:cxnSp>
      </p:grpSp>
      <p:grpSp>
        <p:nvGrpSpPr>
          <p:cNvPr id="4815" name="Google Shape;4815;p34"/>
          <p:cNvGrpSpPr/>
          <p:nvPr/>
        </p:nvGrpSpPr>
        <p:grpSpPr>
          <a:xfrm>
            <a:off x="1151849" y="6320083"/>
            <a:ext cx="5297604" cy="2956815"/>
            <a:chOff x="9679386" y="4058745"/>
            <a:chExt cx="5143305" cy="2869023"/>
          </a:xfrm>
        </p:grpSpPr>
        <p:sp>
          <p:nvSpPr>
            <p:cNvPr id="4816" name="Google Shape;4816;p34"/>
            <p:cNvSpPr/>
            <p:nvPr/>
          </p:nvSpPr>
          <p:spPr>
            <a:xfrm>
              <a:off x="9923027" y="5318178"/>
              <a:ext cx="938135" cy="303708"/>
            </a:xfrm>
            <a:custGeom>
              <a:rect b="b" l="l" r="r" t="t"/>
              <a:pathLst>
                <a:path extrusionOk="0" h="14358" w="44351">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34"/>
            <p:cNvSpPr/>
            <p:nvPr/>
          </p:nvSpPr>
          <p:spPr>
            <a:xfrm>
              <a:off x="10861150" y="5318178"/>
              <a:ext cx="938113" cy="303708"/>
            </a:xfrm>
            <a:custGeom>
              <a:rect b="b" l="l" r="r" t="t"/>
              <a:pathLst>
                <a:path extrusionOk="0" h="14358" w="4435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34"/>
            <p:cNvSpPr/>
            <p:nvPr/>
          </p:nvSpPr>
          <p:spPr>
            <a:xfrm>
              <a:off x="11799252" y="5318178"/>
              <a:ext cx="937648" cy="303708"/>
            </a:xfrm>
            <a:custGeom>
              <a:rect b="b" l="l" r="r" t="t"/>
              <a:pathLst>
                <a:path extrusionOk="0" h="14358" w="44328">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19" name="Google Shape;4819;p34"/>
            <p:cNvSpPr/>
            <p:nvPr/>
          </p:nvSpPr>
          <p:spPr>
            <a:xfrm>
              <a:off x="12736889" y="5318178"/>
              <a:ext cx="938135" cy="303708"/>
            </a:xfrm>
            <a:custGeom>
              <a:rect b="b" l="l" r="r" t="t"/>
              <a:pathLst>
                <a:path extrusionOk="0" h="14358" w="44351">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20" name="Google Shape;4820;p34"/>
            <p:cNvSpPr/>
            <p:nvPr/>
          </p:nvSpPr>
          <p:spPr>
            <a:xfrm>
              <a:off x="13675012" y="5318178"/>
              <a:ext cx="938113" cy="303708"/>
            </a:xfrm>
            <a:custGeom>
              <a:rect b="b" l="l" r="r" t="t"/>
              <a:pathLst>
                <a:path extrusionOk="0" h="14358" w="4435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821" name="Google Shape;4821;p34"/>
            <p:cNvSpPr/>
            <p:nvPr/>
          </p:nvSpPr>
          <p:spPr>
            <a:xfrm>
              <a:off x="10151413" y="4058745"/>
              <a:ext cx="412812" cy="465440"/>
            </a:xfrm>
            <a:custGeom>
              <a:rect b="b" l="l" r="r" t="t"/>
              <a:pathLst>
                <a:path extrusionOk="0" h="22004" w="19516">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34"/>
            <p:cNvSpPr/>
            <p:nvPr/>
          </p:nvSpPr>
          <p:spPr>
            <a:xfrm>
              <a:off x="11132497" y="6462074"/>
              <a:ext cx="412812" cy="465588"/>
            </a:xfrm>
            <a:custGeom>
              <a:rect b="b" l="l" r="r" t="t"/>
              <a:pathLst>
                <a:path extrusionOk="0" h="22011" w="19516">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34"/>
            <p:cNvSpPr/>
            <p:nvPr/>
          </p:nvSpPr>
          <p:spPr>
            <a:xfrm>
              <a:off x="12051287" y="4058745"/>
              <a:ext cx="412833" cy="465440"/>
            </a:xfrm>
            <a:custGeom>
              <a:rect b="b" l="l" r="r" t="t"/>
              <a:pathLst>
                <a:path extrusionOk="0" h="22004" w="19517">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34"/>
            <p:cNvSpPr/>
            <p:nvPr/>
          </p:nvSpPr>
          <p:spPr>
            <a:xfrm>
              <a:off x="13001001" y="6462201"/>
              <a:ext cx="413299" cy="465567"/>
            </a:xfrm>
            <a:custGeom>
              <a:rect b="b" l="l" r="r" t="t"/>
              <a:pathLst>
                <a:path extrusionOk="0" h="22010" w="19539">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34"/>
            <p:cNvSpPr/>
            <p:nvPr/>
          </p:nvSpPr>
          <p:spPr>
            <a:xfrm>
              <a:off x="13951182" y="4058745"/>
              <a:ext cx="412812" cy="465440"/>
            </a:xfrm>
            <a:custGeom>
              <a:rect b="b" l="l" r="r" t="t"/>
              <a:pathLst>
                <a:path extrusionOk="0" h="22004" w="19516">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34"/>
            <p:cNvSpPr/>
            <p:nvPr/>
          </p:nvSpPr>
          <p:spPr>
            <a:xfrm>
              <a:off x="10320421" y="5162927"/>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34"/>
            <p:cNvSpPr/>
            <p:nvPr/>
          </p:nvSpPr>
          <p:spPr>
            <a:xfrm>
              <a:off x="12220298" y="5162927"/>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34"/>
            <p:cNvSpPr/>
            <p:nvPr/>
          </p:nvSpPr>
          <p:spPr>
            <a:xfrm>
              <a:off x="14120160" y="5162927"/>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4"/>
            <p:cNvSpPr/>
            <p:nvPr/>
          </p:nvSpPr>
          <p:spPr>
            <a:xfrm>
              <a:off x="11301508" y="5669048"/>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34"/>
            <p:cNvSpPr/>
            <p:nvPr/>
          </p:nvSpPr>
          <p:spPr>
            <a:xfrm>
              <a:off x="13170244" y="5669109"/>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34"/>
            <p:cNvSpPr txBox="1"/>
            <p:nvPr/>
          </p:nvSpPr>
          <p:spPr>
            <a:xfrm>
              <a:off x="10033439" y="5332133"/>
              <a:ext cx="648900" cy="27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2016</a:t>
              </a:r>
              <a:endParaRPr b="1" sz="900">
                <a:solidFill>
                  <a:srgbClr val="FFFFFF"/>
                </a:solidFill>
              </a:endParaRPr>
            </a:p>
          </p:txBody>
        </p:sp>
        <p:sp>
          <p:nvSpPr>
            <p:cNvPr id="4832" name="Google Shape;4832;p34"/>
            <p:cNvSpPr/>
            <p:nvPr/>
          </p:nvSpPr>
          <p:spPr>
            <a:xfrm>
              <a:off x="10320421" y="4555919"/>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34"/>
            <p:cNvSpPr/>
            <p:nvPr/>
          </p:nvSpPr>
          <p:spPr>
            <a:xfrm>
              <a:off x="12226830" y="4555919"/>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34"/>
            <p:cNvSpPr/>
            <p:nvPr/>
          </p:nvSpPr>
          <p:spPr>
            <a:xfrm>
              <a:off x="14120160" y="4555919"/>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34"/>
            <p:cNvSpPr/>
            <p:nvPr/>
          </p:nvSpPr>
          <p:spPr>
            <a:xfrm>
              <a:off x="11301030" y="6355227"/>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34"/>
            <p:cNvSpPr/>
            <p:nvPr/>
          </p:nvSpPr>
          <p:spPr>
            <a:xfrm>
              <a:off x="13170248" y="6355227"/>
              <a:ext cx="74700" cy="747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37" name="Google Shape;4837;p34"/>
            <p:cNvCxnSpPr>
              <a:stCxn id="4826" idx="0"/>
              <a:endCxn id="4832" idx="4"/>
            </p:cNvCxnSpPr>
            <p:nvPr/>
          </p:nvCxnSpPr>
          <p:spPr>
            <a:xfrm rot="10800000">
              <a:off x="10357771" y="4630727"/>
              <a:ext cx="0" cy="532200"/>
            </a:xfrm>
            <a:prstGeom prst="straightConnector1">
              <a:avLst/>
            </a:prstGeom>
            <a:noFill/>
            <a:ln cap="flat" cmpd="sng" w="9525">
              <a:solidFill>
                <a:srgbClr val="A5B7C6"/>
              </a:solidFill>
              <a:prstDash val="dash"/>
              <a:round/>
              <a:headEnd len="med" w="med" type="none"/>
              <a:tailEnd len="med" w="med" type="none"/>
            </a:ln>
          </p:spPr>
        </p:cxnSp>
        <p:cxnSp>
          <p:nvCxnSpPr>
            <p:cNvPr id="4838" name="Google Shape;4838;p34"/>
            <p:cNvCxnSpPr>
              <a:stCxn id="4827" idx="0"/>
              <a:endCxn id="4833" idx="4"/>
            </p:cNvCxnSpPr>
            <p:nvPr/>
          </p:nvCxnSpPr>
          <p:spPr>
            <a:xfrm flipH="1" rot="10800000">
              <a:off x="12257648" y="4630727"/>
              <a:ext cx="6600" cy="532200"/>
            </a:xfrm>
            <a:prstGeom prst="straightConnector1">
              <a:avLst/>
            </a:prstGeom>
            <a:noFill/>
            <a:ln cap="flat" cmpd="sng" w="9525">
              <a:solidFill>
                <a:srgbClr val="A5B7C6"/>
              </a:solidFill>
              <a:prstDash val="dash"/>
              <a:round/>
              <a:headEnd len="med" w="med" type="none"/>
              <a:tailEnd len="med" w="med" type="none"/>
            </a:ln>
          </p:spPr>
        </p:cxnSp>
        <p:cxnSp>
          <p:nvCxnSpPr>
            <p:cNvPr id="4839" name="Google Shape;4839;p34"/>
            <p:cNvCxnSpPr>
              <a:stCxn id="4828" idx="0"/>
              <a:endCxn id="4834" idx="4"/>
            </p:cNvCxnSpPr>
            <p:nvPr/>
          </p:nvCxnSpPr>
          <p:spPr>
            <a:xfrm rot="10800000">
              <a:off x="14157510" y="4630727"/>
              <a:ext cx="0" cy="532200"/>
            </a:xfrm>
            <a:prstGeom prst="straightConnector1">
              <a:avLst/>
            </a:prstGeom>
            <a:noFill/>
            <a:ln cap="flat" cmpd="sng" w="9525">
              <a:solidFill>
                <a:srgbClr val="A5B7C6"/>
              </a:solidFill>
              <a:prstDash val="dash"/>
              <a:round/>
              <a:headEnd len="med" w="med" type="none"/>
              <a:tailEnd len="med" w="med" type="none"/>
            </a:ln>
          </p:spPr>
        </p:cxnSp>
        <p:cxnSp>
          <p:nvCxnSpPr>
            <p:cNvPr id="4840" name="Google Shape;4840;p34"/>
            <p:cNvCxnSpPr>
              <a:stCxn id="4829" idx="4"/>
              <a:endCxn id="4835" idx="0"/>
            </p:cNvCxnSpPr>
            <p:nvPr/>
          </p:nvCxnSpPr>
          <p:spPr>
            <a:xfrm flipH="1">
              <a:off x="11338258" y="5743748"/>
              <a:ext cx="600" cy="611400"/>
            </a:xfrm>
            <a:prstGeom prst="straightConnector1">
              <a:avLst/>
            </a:prstGeom>
            <a:noFill/>
            <a:ln cap="flat" cmpd="sng" w="9525">
              <a:solidFill>
                <a:srgbClr val="A5B7C6"/>
              </a:solidFill>
              <a:prstDash val="dash"/>
              <a:round/>
              <a:headEnd len="med" w="med" type="none"/>
              <a:tailEnd len="med" w="med" type="none"/>
            </a:ln>
          </p:spPr>
        </p:cxnSp>
        <p:cxnSp>
          <p:nvCxnSpPr>
            <p:cNvPr id="4841" name="Google Shape;4841;p34"/>
            <p:cNvCxnSpPr>
              <a:stCxn id="4830" idx="4"/>
              <a:endCxn id="4836" idx="0"/>
            </p:cNvCxnSpPr>
            <p:nvPr/>
          </p:nvCxnSpPr>
          <p:spPr>
            <a:xfrm>
              <a:off x="13207594" y="5743809"/>
              <a:ext cx="0" cy="611400"/>
            </a:xfrm>
            <a:prstGeom prst="straightConnector1">
              <a:avLst/>
            </a:prstGeom>
            <a:noFill/>
            <a:ln cap="flat" cmpd="sng" w="9525">
              <a:solidFill>
                <a:srgbClr val="A5B7C6"/>
              </a:solidFill>
              <a:prstDash val="dash"/>
              <a:round/>
              <a:headEnd len="med" w="med" type="none"/>
              <a:tailEnd len="med" w="med" type="none"/>
            </a:ln>
          </p:spPr>
        </p:cxnSp>
        <p:sp>
          <p:nvSpPr>
            <p:cNvPr id="4842" name="Google Shape;4842;p34"/>
            <p:cNvSpPr txBox="1"/>
            <p:nvPr/>
          </p:nvSpPr>
          <p:spPr>
            <a:xfrm>
              <a:off x="11005826" y="5332133"/>
              <a:ext cx="648900" cy="27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2017</a:t>
              </a:r>
              <a:endParaRPr b="1" sz="900">
                <a:solidFill>
                  <a:srgbClr val="FFFFFF"/>
                </a:solidFill>
              </a:endParaRPr>
            </a:p>
          </p:txBody>
        </p:sp>
        <p:sp>
          <p:nvSpPr>
            <p:cNvPr id="4843" name="Google Shape;4843;p34"/>
            <p:cNvSpPr txBox="1"/>
            <p:nvPr/>
          </p:nvSpPr>
          <p:spPr>
            <a:xfrm>
              <a:off x="11927762" y="5332133"/>
              <a:ext cx="648900" cy="27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2018</a:t>
              </a:r>
              <a:endParaRPr b="1" sz="900">
                <a:solidFill>
                  <a:srgbClr val="FFFFFF"/>
                </a:solidFill>
              </a:endParaRPr>
            </a:p>
          </p:txBody>
        </p:sp>
        <p:sp>
          <p:nvSpPr>
            <p:cNvPr id="4844" name="Google Shape;4844;p34"/>
            <p:cNvSpPr txBox="1"/>
            <p:nvPr/>
          </p:nvSpPr>
          <p:spPr>
            <a:xfrm>
              <a:off x="12881576" y="5332133"/>
              <a:ext cx="648900" cy="27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2019</a:t>
              </a:r>
              <a:endParaRPr b="1" sz="900">
                <a:solidFill>
                  <a:srgbClr val="FFFFFF"/>
                </a:solidFill>
              </a:endParaRPr>
            </a:p>
          </p:txBody>
        </p:sp>
        <p:sp>
          <p:nvSpPr>
            <p:cNvPr id="4845" name="Google Shape;4845;p34"/>
            <p:cNvSpPr txBox="1"/>
            <p:nvPr/>
          </p:nvSpPr>
          <p:spPr>
            <a:xfrm>
              <a:off x="13835390" y="5332133"/>
              <a:ext cx="648900" cy="27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2020</a:t>
              </a:r>
              <a:endParaRPr b="1" sz="900">
                <a:solidFill>
                  <a:srgbClr val="FFFFFF"/>
                </a:solidFill>
              </a:endParaRPr>
            </a:p>
          </p:txBody>
        </p:sp>
        <p:sp>
          <p:nvSpPr>
            <p:cNvPr id="4846" name="Google Shape;4846;p34"/>
            <p:cNvSpPr/>
            <p:nvPr/>
          </p:nvSpPr>
          <p:spPr>
            <a:xfrm>
              <a:off x="13085254" y="6547669"/>
              <a:ext cx="246225" cy="246871"/>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7" name="Google Shape;4847;p34"/>
            <p:cNvGrpSpPr/>
            <p:nvPr/>
          </p:nvGrpSpPr>
          <p:grpSpPr>
            <a:xfrm>
              <a:off x="11208559" y="6570641"/>
              <a:ext cx="248184" cy="248184"/>
              <a:chOff x="1049375" y="2680675"/>
              <a:chExt cx="297725" cy="297725"/>
            </a:xfrm>
          </p:grpSpPr>
          <p:sp>
            <p:nvSpPr>
              <p:cNvPr id="4848" name="Google Shape;4848;p34"/>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4"/>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34"/>
            <p:cNvGrpSpPr/>
            <p:nvPr/>
          </p:nvGrpSpPr>
          <p:grpSpPr>
            <a:xfrm>
              <a:off x="14033322" y="4174968"/>
              <a:ext cx="247538" cy="246037"/>
              <a:chOff x="5045775" y="1946400"/>
              <a:chExt cx="296950" cy="295150"/>
            </a:xfrm>
          </p:grpSpPr>
          <p:sp>
            <p:nvSpPr>
              <p:cNvPr id="4851" name="Google Shape;4851;p34"/>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34"/>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34"/>
            <p:cNvGrpSpPr/>
            <p:nvPr/>
          </p:nvGrpSpPr>
          <p:grpSpPr>
            <a:xfrm>
              <a:off x="12134300" y="4181818"/>
              <a:ext cx="246891" cy="246245"/>
              <a:chOff x="3599700" y="1954475"/>
              <a:chExt cx="296175" cy="295400"/>
            </a:xfrm>
          </p:grpSpPr>
          <p:sp>
            <p:nvSpPr>
              <p:cNvPr id="4854" name="Google Shape;4854;p34"/>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34"/>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34"/>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34"/>
            <p:cNvGrpSpPr/>
            <p:nvPr/>
          </p:nvGrpSpPr>
          <p:grpSpPr>
            <a:xfrm>
              <a:off x="10218894" y="4204415"/>
              <a:ext cx="247558" cy="187143"/>
              <a:chOff x="3962775" y="1990700"/>
              <a:chExt cx="296975" cy="224500"/>
            </a:xfrm>
          </p:grpSpPr>
          <p:sp>
            <p:nvSpPr>
              <p:cNvPr id="4858" name="Google Shape;4858;p34"/>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4"/>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4"/>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4"/>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2" name="Google Shape;4862;p34"/>
            <p:cNvSpPr txBox="1"/>
            <p:nvPr/>
          </p:nvSpPr>
          <p:spPr>
            <a:xfrm>
              <a:off x="12530516" y="4574042"/>
              <a:ext cx="1360800" cy="53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“Despite being red, Mars is actually a very cold place full of iron oxide dust”</a:t>
              </a:r>
              <a:endParaRPr sz="800">
                <a:solidFill>
                  <a:srgbClr val="A5B7C6"/>
                </a:solidFill>
              </a:endParaRPr>
            </a:p>
          </p:txBody>
        </p:sp>
        <p:sp>
          <p:nvSpPr>
            <p:cNvPr id="4863" name="Google Shape;4863;p34"/>
            <p:cNvSpPr txBox="1"/>
            <p:nvPr/>
          </p:nvSpPr>
          <p:spPr>
            <a:xfrm>
              <a:off x="10630651" y="4574042"/>
              <a:ext cx="1360800" cy="53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closest planet to the Sun and the smallest of them all”</a:t>
              </a:r>
              <a:endParaRPr sz="800">
                <a:solidFill>
                  <a:srgbClr val="A5B7C6"/>
                </a:solidFill>
              </a:endParaRPr>
            </a:p>
          </p:txBody>
        </p:sp>
        <p:sp>
          <p:nvSpPr>
            <p:cNvPr id="4864" name="Google Shape;4864;p34"/>
            <p:cNvSpPr txBox="1"/>
            <p:nvPr/>
          </p:nvSpPr>
          <p:spPr>
            <a:xfrm>
              <a:off x="11592673" y="5849693"/>
              <a:ext cx="1360800" cy="53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4865" name="Google Shape;4865;p34"/>
            <p:cNvSpPr txBox="1"/>
            <p:nvPr/>
          </p:nvSpPr>
          <p:spPr>
            <a:xfrm>
              <a:off x="13461891" y="5833949"/>
              <a:ext cx="1360800" cy="53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“Saturn is composed mostly of hydrogen and also helium”</a:t>
              </a:r>
              <a:endParaRPr sz="800">
                <a:solidFill>
                  <a:srgbClr val="A5B7C6"/>
                </a:solidFill>
              </a:endParaRPr>
            </a:p>
          </p:txBody>
        </p:sp>
        <p:sp>
          <p:nvSpPr>
            <p:cNvPr id="4866" name="Google Shape;4866;p34"/>
            <p:cNvSpPr txBox="1"/>
            <p:nvPr/>
          </p:nvSpPr>
          <p:spPr>
            <a:xfrm>
              <a:off x="9679386" y="5833949"/>
              <a:ext cx="1360800" cy="53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“Venus has a beautiful name and is the second planet from the Sun”</a:t>
              </a:r>
              <a:endParaRPr sz="800">
                <a:solidFill>
                  <a:srgbClr val="A5B7C6"/>
                </a:solidFil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0" name="Shape 4870"/>
        <p:cNvGrpSpPr/>
        <p:nvPr/>
      </p:nvGrpSpPr>
      <p:grpSpPr>
        <a:xfrm>
          <a:off x="0" y="0"/>
          <a:ext cx="0" cy="0"/>
          <a:chOff x="0" y="0"/>
          <a:chExt cx="0" cy="0"/>
        </a:xfrm>
      </p:grpSpPr>
      <p:sp>
        <p:nvSpPr>
          <p:cNvPr id="4871" name="Google Shape;4871;p35"/>
          <p:cNvSpPr/>
          <p:nvPr/>
        </p:nvSpPr>
        <p:spPr>
          <a:xfrm>
            <a:off x="1565327" y="3284712"/>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5"/>
          <p:cNvSpPr txBox="1"/>
          <p:nvPr>
            <p:ph idx="4294967295" type="title"/>
          </p:nvPr>
        </p:nvSpPr>
        <p:spPr>
          <a:xfrm>
            <a:off x="2340550" y="1952091"/>
            <a:ext cx="2878800" cy="53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873" name="Google Shape;4873;p35"/>
          <p:cNvSpPr txBox="1"/>
          <p:nvPr>
            <p:ph idx="4294967295" type="title"/>
          </p:nvPr>
        </p:nvSpPr>
        <p:spPr>
          <a:xfrm>
            <a:off x="2340550" y="5891727"/>
            <a:ext cx="2878800" cy="53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4874" name="Google Shape;4874;p35"/>
          <p:cNvSpPr/>
          <p:nvPr/>
        </p:nvSpPr>
        <p:spPr>
          <a:xfrm>
            <a:off x="2518727" y="3096405"/>
            <a:ext cx="379232" cy="373861"/>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35"/>
          <p:cNvSpPr/>
          <p:nvPr/>
        </p:nvSpPr>
        <p:spPr>
          <a:xfrm>
            <a:off x="2520595" y="2611640"/>
            <a:ext cx="375495" cy="372683"/>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35"/>
          <p:cNvSpPr/>
          <p:nvPr/>
        </p:nvSpPr>
        <p:spPr>
          <a:xfrm>
            <a:off x="2573887" y="3575655"/>
            <a:ext cx="268908" cy="371064"/>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5"/>
          <p:cNvSpPr/>
          <p:nvPr/>
        </p:nvSpPr>
        <p:spPr>
          <a:xfrm>
            <a:off x="2563235" y="4077311"/>
            <a:ext cx="290214" cy="375451"/>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8" name="Google Shape;4878;p35"/>
          <p:cNvGrpSpPr/>
          <p:nvPr/>
        </p:nvGrpSpPr>
        <p:grpSpPr>
          <a:xfrm>
            <a:off x="1131756" y="3149393"/>
            <a:ext cx="373641" cy="293130"/>
            <a:chOff x="-41694200" y="2382950"/>
            <a:chExt cx="317425" cy="248900"/>
          </a:xfrm>
        </p:grpSpPr>
        <p:sp>
          <p:nvSpPr>
            <p:cNvPr id="4879" name="Google Shape;4879;p35"/>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35"/>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1" name="Google Shape;4881;p35"/>
          <p:cNvSpPr/>
          <p:nvPr/>
        </p:nvSpPr>
        <p:spPr>
          <a:xfrm>
            <a:off x="1157907" y="2611154"/>
            <a:ext cx="323585" cy="373655"/>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2" name="Google Shape;4882;p35"/>
          <p:cNvGrpSpPr/>
          <p:nvPr/>
        </p:nvGrpSpPr>
        <p:grpSpPr>
          <a:xfrm>
            <a:off x="1153588" y="3577064"/>
            <a:ext cx="330059" cy="368267"/>
            <a:chOff x="-40150450" y="1977325"/>
            <a:chExt cx="280400" cy="312700"/>
          </a:xfrm>
        </p:grpSpPr>
        <p:sp>
          <p:nvSpPr>
            <p:cNvPr id="4883" name="Google Shape;4883;p35"/>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35"/>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35"/>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5"/>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35"/>
          <p:cNvGrpSpPr/>
          <p:nvPr/>
        </p:nvGrpSpPr>
        <p:grpSpPr>
          <a:xfrm>
            <a:off x="1132293" y="4078972"/>
            <a:ext cx="372729" cy="372153"/>
            <a:chOff x="-38686275" y="2314400"/>
            <a:chExt cx="316650" cy="316000"/>
          </a:xfrm>
        </p:grpSpPr>
        <p:sp>
          <p:nvSpPr>
            <p:cNvPr id="4888" name="Google Shape;4888;p35"/>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35"/>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35"/>
          <p:cNvGrpSpPr/>
          <p:nvPr/>
        </p:nvGrpSpPr>
        <p:grpSpPr>
          <a:xfrm>
            <a:off x="1623558" y="3097663"/>
            <a:ext cx="395770" cy="372183"/>
            <a:chOff x="-41291625" y="2339025"/>
            <a:chExt cx="336225" cy="316025"/>
          </a:xfrm>
        </p:grpSpPr>
        <p:sp>
          <p:nvSpPr>
            <p:cNvPr id="4891" name="Google Shape;4891;p35"/>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5"/>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3" name="Google Shape;4893;p35"/>
          <p:cNvGrpSpPr/>
          <p:nvPr/>
        </p:nvGrpSpPr>
        <p:grpSpPr>
          <a:xfrm>
            <a:off x="1622987" y="2611371"/>
            <a:ext cx="396830" cy="373243"/>
            <a:chOff x="-42804750" y="1949600"/>
            <a:chExt cx="337125" cy="316925"/>
          </a:xfrm>
        </p:grpSpPr>
        <p:sp>
          <p:nvSpPr>
            <p:cNvPr id="4894" name="Google Shape;4894;p35"/>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5"/>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5"/>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7" name="Google Shape;4897;p35"/>
          <p:cNvGrpSpPr/>
          <p:nvPr/>
        </p:nvGrpSpPr>
        <p:grpSpPr>
          <a:xfrm>
            <a:off x="1650421" y="3573340"/>
            <a:ext cx="342124" cy="375716"/>
            <a:chOff x="-39792875" y="1971800"/>
            <a:chExt cx="290650" cy="319025"/>
          </a:xfrm>
        </p:grpSpPr>
        <p:sp>
          <p:nvSpPr>
            <p:cNvPr id="4898" name="Google Shape;4898;p35"/>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5"/>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0" name="Google Shape;4900;p35"/>
          <p:cNvSpPr/>
          <p:nvPr/>
        </p:nvSpPr>
        <p:spPr>
          <a:xfrm>
            <a:off x="1635265" y="4077944"/>
            <a:ext cx="374583" cy="374185"/>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35"/>
          <p:cNvSpPr/>
          <p:nvPr/>
        </p:nvSpPr>
        <p:spPr>
          <a:xfrm>
            <a:off x="2079777" y="3129791"/>
            <a:ext cx="380144" cy="318185"/>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2" name="Google Shape;4902;p35"/>
          <p:cNvGrpSpPr/>
          <p:nvPr/>
        </p:nvGrpSpPr>
        <p:grpSpPr>
          <a:xfrm>
            <a:off x="2078632" y="2612048"/>
            <a:ext cx="380144" cy="371888"/>
            <a:chOff x="-42430625" y="1949750"/>
            <a:chExt cx="322950" cy="315775"/>
          </a:xfrm>
        </p:grpSpPr>
        <p:sp>
          <p:nvSpPr>
            <p:cNvPr id="4903" name="Google Shape;4903;p35"/>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5"/>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5"/>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5"/>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7" name="Google Shape;4907;p35"/>
          <p:cNvSpPr/>
          <p:nvPr/>
        </p:nvSpPr>
        <p:spPr>
          <a:xfrm>
            <a:off x="2153947" y="3574728"/>
            <a:ext cx="231800" cy="372919"/>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8" name="Google Shape;4908;p35"/>
          <p:cNvGrpSpPr/>
          <p:nvPr/>
        </p:nvGrpSpPr>
        <p:grpSpPr>
          <a:xfrm>
            <a:off x="2081063" y="4143510"/>
            <a:ext cx="375524" cy="243077"/>
            <a:chOff x="-37953000" y="2379000"/>
            <a:chExt cx="319025" cy="206400"/>
          </a:xfrm>
        </p:grpSpPr>
        <p:sp>
          <p:nvSpPr>
            <p:cNvPr id="4909" name="Google Shape;4909;p35"/>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5"/>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5"/>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5"/>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5"/>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4" name="Google Shape;4914;p35"/>
          <p:cNvSpPr/>
          <p:nvPr/>
        </p:nvSpPr>
        <p:spPr>
          <a:xfrm>
            <a:off x="4277323" y="3082582"/>
            <a:ext cx="378291" cy="375392"/>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5"/>
          <p:cNvSpPr/>
          <p:nvPr/>
        </p:nvSpPr>
        <p:spPr>
          <a:xfrm>
            <a:off x="4279633" y="2627760"/>
            <a:ext cx="373670" cy="340444"/>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5"/>
          <p:cNvSpPr/>
          <p:nvPr/>
        </p:nvSpPr>
        <p:spPr>
          <a:xfrm>
            <a:off x="4279177" y="3574963"/>
            <a:ext cx="374583" cy="372448"/>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5"/>
          <p:cNvSpPr/>
          <p:nvPr/>
        </p:nvSpPr>
        <p:spPr>
          <a:xfrm>
            <a:off x="4279192" y="4105944"/>
            <a:ext cx="374553" cy="318185"/>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8" name="Google Shape;4918;p35"/>
          <p:cNvGrpSpPr/>
          <p:nvPr/>
        </p:nvGrpSpPr>
        <p:grpSpPr>
          <a:xfrm>
            <a:off x="4717003" y="3083297"/>
            <a:ext cx="375495" cy="373861"/>
            <a:chOff x="-41695775" y="2683025"/>
            <a:chExt cx="319000" cy="317450"/>
          </a:xfrm>
        </p:grpSpPr>
        <p:sp>
          <p:nvSpPr>
            <p:cNvPr id="4919" name="Google Shape;4919;p35"/>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5"/>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35"/>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2" name="Google Shape;4922;p35"/>
          <p:cNvSpPr/>
          <p:nvPr/>
        </p:nvSpPr>
        <p:spPr>
          <a:xfrm>
            <a:off x="4714420" y="2628569"/>
            <a:ext cx="382911" cy="338824"/>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3" name="Google Shape;4923;p35"/>
          <p:cNvGrpSpPr/>
          <p:nvPr/>
        </p:nvGrpSpPr>
        <p:grpSpPr>
          <a:xfrm>
            <a:off x="4733730" y="3574740"/>
            <a:ext cx="342124" cy="372919"/>
            <a:chOff x="-40160700" y="2339625"/>
            <a:chExt cx="290650" cy="316650"/>
          </a:xfrm>
        </p:grpSpPr>
        <p:sp>
          <p:nvSpPr>
            <p:cNvPr id="4924" name="Google Shape;4924;p35"/>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5"/>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5"/>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35"/>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8" name="Google Shape;4928;p35"/>
          <p:cNvGrpSpPr/>
          <p:nvPr/>
        </p:nvGrpSpPr>
        <p:grpSpPr>
          <a:xfrm>
            <a:off x="4717070" y="4078135"/>
            <a:ext cx="375524" cy="373831"/>
            <a:chOff x="-38686275" y="2682250"/>
            <a:chExt cx="319025" cy="317425"/>
          </a:xfrm>
        </p:grpSpPr>
        <p:sp>
          <p:nvSpPr>
            <p:cNvPr id="4929" name="Google Shape;4929;p35"/>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5"/>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1" name="Google Shape;4931;p35"/>
          <p:cNvSpPr/>
          <p:nvPr/>
        </p:nvSpPr>
        <p:spPr>
          <a:xfrm>
            <a:off x="6044660" y="3109344"/>
            <a:ext cx="373670" cy="373831"/>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2" name="Google Shape;4932;p35"/>
          <p:cNvGrpSpPr/>
          <p:nvPr/>
        </p:nvGrpSpPr>
        <p:grpSpPr>
          <a:xfrm>
            <a:off x="6042613" y="2610916"/>
            <a:ext cx="375495" cy="374155"/>
            <a:chOff x="-42062025" y="2316000"/>
            <a:chExt cx="319000" cy="317700"/>
          </a:xfrm>
        </p:grpSpPr>
        <p:sp>
          <p:nvSpPr>
            <p:cNvPr id="4933" name="Google Shape;4933;p35"/>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5"/>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5" name="Google Shape;4935;p35"/>
          <p:cNvGrpSpPr/>
          <p:nvPr/>
        </p:nvGrpSpPr>
        <p:grpSpPr>
          <a:xfrm>
            <a:off x="6035279" y="3576359"/>
            <a:ext cx="390326" cy="369680"/>
            <a:chOff x="-39055650" y="2315975"/>
            <a:chExt cx="331600" cy="313900"/>
          </a:xfrm>
        </p:grpSpPr>
        <p:sp>
          <p:nvSpPr>
            <p:cNvPr id="4936" name="Google Shape;4936;p35"/>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5"/>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35"/>
          <p:cNvGrpSpPr/>
          <p:nvPr/>
        </p:nvGrpSpPr>
        <p:grpSpPr>
          <a:xfrm>
            <a:off x="6034849" y="4076678"/>
            <a:ext cx="391268" cy="376746"/>
            <a:chOff x="-37534750" y="2668075"/>
            <a:chExt cx="332400" cy="319900"/>
          </a:xfrm>
        </p:grpSpPr>
        <p:sp>
          <p:nvSpPr>
            <p:cNvPr id="4939" name="Google Shape;4939;p35"/>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5"/>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1" name="Google Shape;4941;p35"/>
          <p:cNvSpPr/>
          <p:nvPr/>
        </p:nvSpPr>
        <p:spPr>
          <a:xfrm>
            <a:off x="2962783" y="3097796"/>
            <a:ext cx="366255" cy="373508"/>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5"/>
          <p:cNvSpPr/>
          <p:nvPr/>
        </p:nvSpPr>
        <p:spPr>
          <a:xfrm>
            <a:off x="2956765" y="2611066"/>
            <a:ext cx="378291" cy="373831"/>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5"/>
          <p:cNvSpPr/>
          <p:nvPr/>
        </p:nvSpPr>
        <p:spPr>
          <a:xfrm>
            <a:off x="2958619" y="3573329"/>
            <a:ext cx="374583" cy="375716"/>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4" name="Google Shape;4944;p35"/>
          <p:cNvGrpSpPr/>
          <p:nvPr/>
        </p:nvGrpSpPr>
        <p:grpSpPr>
          <a:xfrm>
            <a:off x="2957079" y="4078592"/>
            <a:ext cx="375495" cy="372919"/>
            <a:chOff x="-40171725" y="2705875"/>
            <a:chExt cx="319000" cy="316650"/>
          </a:xfrm>
        </p:grpSpPr>
        <p:sp>
          <p:nvSpPr>
            <p:cNvPr id="4945" name="Google Shape;4945;p35"/>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5"/>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7" name="Google Shape;4947;p35"/>
          <p:cNvSpPr/>
          <p:nvPr/>
        </p:nvSpPr>
        <p:spPr>
          <a:xfrm>
            <a:off x="5156136" y="3110552"/>
            <a:ext cx="376407" cy="373537"/>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8" name="Google Shape;4948;p35"/>
          <p:cNvGrpSpPr/>
          <p:nvPr/>
        </p:nvGrpSpPr>
        <p:grpSpPr>
          <a:xfrm>
            <a:off x="5175375" y="2615819"/>
            <a:ext cx="335621" cy="364351"/>
            <a:chOff x="-42778750" y="2320125"/>
            <a:chExt cx="285125" cy="309375"/>
          </a:xfrm>
        </p:grpSpPr>
        <p:sp>
          <p:nvSpPr>
            <p:cNvPr id="4949" name="Google Shape;4949;p35"/>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5"/>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35"/>
          <p:cNvGrpSpPr/>
          <p:nvPr/>
        </p:nvGrpSpPr>
        <p:grpSpPr>
          <a:xfrm>
            <a:off x="5181003" y="3573739"/>
            <a:ext cx="324526" cy="374921"/>
            <a:chOff x="-39783425" y="2337925"/>
            <a:chExt cx="275700" cy="318350"/>
          </a:xfrm>
        </p:grpSpPr>
        <p:sp>
          <p:nvSpPr>
            <p:cNvPr id="4952" name="Google Shape;4952;p35"/>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5"/>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4" name="Google Shape;4954;p35"/>
          <p:cNvSpPr/>
          <p:nvPr/>
        </p:nvSpPr>
        <p:spPr>
          <a:xfrm>
            <a:off x="5234456" y="4077650"/>
            <a:ext cx="219765" cy="374774"/>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35"/>
          <p:cNvSpPr/>
          <p:nvPr/>
        </p:nvSpPr>
        <p:spPr>
          <a:xfrm>
            <a:off x="5596440" y="3110552"/>
            <a:ext cx="375524" cy="372536"/>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35"/>
          <p:cNvSpPr/>
          <p:nvPr/>
        </p:nvSpPr>
        <p:spPr>
          <a:xfrm>
            <a:off x="5621938" y="2611522"/>
            <a:ext cx="324526" cy="372919"/>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35"/>
          <p:cNvSpPr/>
          <p:nvPr/>
        </p:nvSpPr>
        <p:spPr>
          <a:xfrm>
            <a:off x="5620099" y="3573682"/>
            <a:ext cx="328205" cy="375009"/>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35"/>
          <p:cNvSpPr/>
          <p:nvPr/>
        </p:nvSpPr>
        <p:spPr>
          <a:xfrm>
            <a:off x="5591349" y="4077650"/>
            <a:ext cx="385706" cy="374774"/>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9" name="Google Shape;4959;p35"/>
          <p:cNvGrpSpPr/>
          <p:nvPr/>
        </p:nvGrpSpPr>
        <p:grpSpPr>
          <a:xfrm>
            <a:off x="3395959" y="3103028"/>
            <a:ext cx="375495" cy="374774"/>
            <a:chOff x="-42796875" y="2680675"/>
            <a:chExt cx="319000" cy="318225"/>
          </a:xfrm>
        </p:grpSpPr>
        <p:sp>
          <p:nvSpPr>
            <p:cNvPr id="4960" name="Google Shape;4960;p35"/>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35"/>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35"/>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5"/>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5"/>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5" name="Google Shape;4965;p35"/>
          <p:cNvGrpSpPr/>
          <p:nvPr/>
        </p:nvGrpSpPr>
        <p:grpSpPr>
          <a:xfrm>
            <a:off x="3397854" y="2611062"/>
            <a:ext cx="371787" cy="373861"/>
            <a:chOff x="-41270450" y="1973375"/>
            <a:chExt cx="315850" cy="317450"/>
          </a:xfrm>
        </p:grpSpPr>
        <p:sp>
          <p:nvSpPr>
            <p:cNvPr id="4966" name="Google Shape;4966;p35"/>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35"/>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5"/>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5"/>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0" name="Google Shape;4970;p35"/>
          <p:cNvGrpSpPr/>
          <p:nvPr/>
        </p:nvGrpSpPr>
        <p:grpSpPr>
          <a:xfrm>
            <a:off x="3447519" y="3574267"/>
            <a:ext cx="272616" cy="373861"/>
            <a:chOff x="-38275925" y="1946600"/>
            <a:chExt cx="231600" cy="317450"/>
          </a:xfrm>
        </p:grpSpPr>
        <p:sp>
          <p:nvSpPr>
            <p:cNvPr id="4971" name="Google Shape;4971;p35"/>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5"/>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3" name="Google Shape;4973;p35"/>
          <p:cNvSpPr/>
          <p:nvPr/>
        </p:nvSpPr>
        <p:spPr>
          <a:xfrm>
            <a:off x="3398952" y="4078356"/>
            <a:ext cx="371816" cy="373360"/>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4" name="Google Shape;4974;p35"/>
          <p:cNvGrpSpPr/>
          <p:nvPr/>
        </p:nvGrpSpPr>
        <p:grpSpPr>
          <a:xfrm>
            <a:off x="3392858" y="4543658"/>
            <a:ext cx="381998" cy="372006"/>
            <a:chOff x="-37190575" y="1951325"/>
            <a:chExt cx="324525" cy="315875"/>
          </a:xfrm>
        </p:grpSpPr>
        <p:sp>
          <p:nvSpPr>
            <p:cNvPr id="4975" name="Google Shape;4975;p35"/>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5"/>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5"/>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35"/>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5"/>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0" name="Google Shape;4980;p35"/>
          <p:cNvSpPr/>
          <p:nvPr/>
        </p:nvSpPr>
        <p:spPr>
          <a:xfrm>
            <a:off x="3841610" y="3083495"/>
            <a:ext cx="369963" cy="372742"/>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5"/>
          <p:cNvSpPr/>
          <p:nvPr/>
        </p:nvSpPr>
        <p:spPr>
          <a:xfrm>
            <a:off x="3838844" y="2611419"/>
            <a:ext cx="375495" cy="37312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2" name="Google Shape;4982;p35"/>
          <p:cNvGrpSpPr/>
          <p:nvPr/>
        </p:nvGrpSpPr>
        <p:grpSpPr>
          <a:xfrm>
            <a:off x="3833642" y="3574841"/>
            <a:ext cx="383852" cy="372713"/>
            <a:chOff x="-37956150" y="1948175"/>
            <a:chExt cx="326100" cy="316475"/>
          </a:xfrm>
        </p:grpSpPr>
        <p:sp>
          <p:nvSpPr>
            <p:cNvPr id="4983" name="Google Shape;4983;p35"/>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5"/>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5"/>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6" name="Google Shape;4986;p35"/>
          <p:cNvSpPr/>
          <p:nvPr/>
        </p:nvSpPr>
        <p:spPr>
          <a:xfrm>
            <a:off x="3840227" y="4077959"/>
            <a:ext cx="372729" cy="374155"/>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5"/>
          <p:cNvSpPr/>
          <p:nvPr/>
        </p:nvSpPr>
        <p:spPr>
          <a:xfrm>
            <a:off x="3892136" y="4542720"/>
            <a:ext cx="268908" cy="373861"/>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5"/>
          <p:cNvSpPr/>
          <p:nvPr/>
        </p:nvSpPr>
        <p:spPr>
          <a:xfrm>
            <a:off x="2369143" y="6714399"/>
            <a:ext cx="20740" cy="20751"/>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5"/>
          <p:cNvSpPr/>
          <p:nvPr/>
        </p:nvSpPr>
        <p:spPr>
          <a:xfrm>
            <a:off x="2887176" y="6714863"/>
            <a:ext cx="21697" cy="19824"/>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5"/>
          <p:cNvSpPr/>
          <p:nvPr/>
        </p:nvSpPr>
        <p:spPr>
          <a:xfrm>
            <a:off x="2509711" y="6547662"/>
            <a:ext cx="354974" cy="35422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35"/>
          <p:cNvSpPr/>
          <p:nvPr/>
        </p:nvSpPr>
        <p:spPr>
          <a:xfrm>
            <a:off x="2644817" y="6682376"/>
            <a:ext cx="84754" cy="84796"/>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2" name="Google Shape;4992;p35"/>
          <p:cNvGrpSpPr/>
          <p:nvPr/>
        </p:nvGrpSpPr>
        <p:grpSpPr>
          <a:xfrm>
            <a:off x="2509346" y="7016943"/>
            <a:ext cx="354048" cy="334431"/>
            <a:chOff x="-25844850" y="2357750"/>
            <a:chExt cx="296175" cy="279625"/>
          </a:xfrm>
        </p:grpSpPr>
        <p:sp>
          <p:nvSpPr>
            <p:cNvPr id="4993" name="Google Shape;4993;p35"/>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5"/>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5"/>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5"/>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5"/>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5"/>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35"/>
          <p:cNvGrpSpPr/>
          <p:nvPr/>
        </p:nvGrpSpPr>
        <p:grpSpPr>
          <a:xfrm>
            <a:off x="2517866" y="7466443"/>
            <a:ext cx="337103" cy="353268"/>
            <a:chOff x="-24328675" y="1971025"/>
            <a:chExt cx="282000" cy="295375"/>
          </a:xfrm>
        </p:grpSpPr>
        <p:sp>
          <p:nvSpPr>
            <p:cNvPr id="5000" name="Google Shape;5000;p35"/>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5"/>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35"/>
          <p:cNvGrpSpPr/>
          <p:nvPr/>
        </p:nvGrpSpPr>
        <p:grpSpPr>
          <a:xfrm>
            <a:off x="2508978" y="7926901"/>
            <a:ext cx="354974" cy="352073"/>
            <a:chOff x="-22859750" y="2335900"/>
            <a:chExt cx="296950" cy="294375"/>
          </a:xfrm>
        </p:grpSpPr>
        <p:sp>
          <p:nvSpPr>
            <p:cNvPr id="5003" name="Google Shape;5003;p35"/>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5"/>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5"/>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6" name="Google Shape;5006;p35"/>
          <p:cNvSpPr/>
          <p:nvPr/>
        </p:nvSpPr>
        <p:spPr>
          <a:xfrm>
            <a:off x="1143155" y="6567441"/>
            <a:ext cx="353091" cy="314668"/>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7" name="Google Shape;5007;p35"/>
          <p:cNvGrpSpPr/>
          <p:nvPr/>
        </p:nvGrpSpPr>
        <p:grpSpPr>
          <a:xfrm>
            <a:off x="1163479" y="7007524"/>
            <a:ext cx="310714" cy="353269"/>
            <a:chOff x="-26970350" y="2332550"/>
            <a:chExt cx="259925" cy="295375"/>
          </a:xfrm>
        </p:grpSpPr>
        <p:sp>
          <p:nvSpPr>
            <p:cNvPr id="5008" name="Google Shape;5008;p35"/>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5"/>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0" name="Google Shape;5010;p35"/>
          <p:cNvSpPr/>
          <p:nvPr/>
        </p:nvSpPr>
        <p:spPr>
          <a:xfrm>
            <a:off x="1158680" y="7466904"/>
            <a:ext cx="322041" cy="352342"/>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1" name="Google Shape;5011;p35"/>
          <p:cNvGrpSpPr/>
          <p:nvPr/>
        </p:nvGrpSpPr>
        <p:grpSpPr>
          <a:xfrm>
            <a:off x="1159810" y="7925840"/>
            <a:ext cx="318245" cy="354195"/>
            <a:chOff x="-23952175" y="2340425"/>
            <a:chExt cx="266225" cy="296150"/>
          </a:xfrm>
        </p:grpSpPr>
        <p:sp>
          <p:nvSpPr>
            <p:cNvPr id="5012" name="Google Shape;5012;p35"/>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5"/>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4" name="Google Shape;5014;p35"/>
          <p:cNvSpPr/>
          <p:nvPr/>
        </p:nvSpPr>
        <p:spPr>
          <a:xfrm>
            <a:off x="1586692" y="6547662"/>
            <a:ext cx="314510" cy="35422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5" name="Google Shape;5015;p35"/>
          <p:cNvGrpSpPr/>
          <p:nvPr/>
        </p:nvGrpSpPr>
        <p:grpSpPr>
          <a:xfrm>
            <a:off x="1566549" y="7007524"/>
            <a:ext cx="353091" cy="353268"/>
            <a:chOff x="-26584425" y="2340425"/>
            <a:chExt cx="295375" cy="295375"/>
          </a:xfrm>
        </p:grpSpPr>
        <p:sp>
          <p:nvSpPr>
            <p:cNvPr id="5016" name="Google Shape;5016;p35"/>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5"/>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5"/>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5"/>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5"/>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1" name="Google Shape;5021;p35"/>
          <p:cNvSpPr/>
          <p:nvPr/>
        </p:nvSpPr>
        <p:spPr>
          <a:xfrm>
            <a:off x="1567401" y="7466441"/>
            <a:ext cx="353091" cy="353268"/>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5"/>
          <p:cNvSpPr/>
          <p:nvPr/>
        </p:nvSpPr>
        <p:spPr>
          <a:xfrm>
            <a:off x="1567401" y="7925360"/>
            <a:ext cx="353091" cy="355152"/>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5"/>
          <p:cNvSpPr/>
          <p:nvPr/>
        </p:nvSpPr>
        <p:spPr>
          <a:xfrm>
            <a:off x="2013314" y="6548125"/>
            <a:ext cx="311671" cy="353298"/>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4" name="Google Shape;5024;p35"/>
          <p:cNvGrpSpPr/>
          <p:nvPr/>
        </p:nvGrpSpPr>
        <p:grpSpPr>
          <a:xfrm>
            <a:off x="1990808" y="7007988"/>
            <a:ext cx="355004" cy="352342"/>
            <a:chOff x="-26215825" y="2341200"/>
            <a:chExt cx="296975" cy="294600"/>
          </a:xfrm>
        </p:grpSpPr>
        <p:sp>
          <p:nvSpPr>
            <p:cNvPr id="5025" name="Google Shape;5025;p35"/>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5"/>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35"/>
          <p:cNvGrpSpPr/>
          <p:nvPr/>
        </p:nvGrpSpPr>
        <p:grpSpPr>
          <a:xfrm>
            <a:off x="1991334" y="7466428"/>
            <a:ext cx="354048" cy="353298"/>
            <a:chOff x="-24709875" y="1970225"/>
            <a:chExt cx="296175" cy="295400"/>
          </a:xfrm>
        </p:grpSpPr>
        <p:sp>
          <p:nvSpPr>
            <p:cNvPr id="5028" name="Google Shape;5028;p35"/>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5"/>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0" name="Google Shape;5030;p35"/>
          <p:cNvGrpSpPr/>
          <p:nvPr/>
        </p:nvGrpSpPr>
        <p:grpSpPr>
          <a:xfrm>
            <a:off x="2033281" y="7925362"/>
            <a:ext cx="270250" cy="355152"/>
            <a:chOff x="-23177950" y="2340425"/>
            <a:chExt cx="226075" cy="296950"/>
          </a:xfrm>
        </p:grpSpPr>
        <p:sp>
          <p:nvSpPr>
            <p:cNvPr id="5031" name="Google Shape;5031;p35"/>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5"/>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35"/>
          <p:cNvGrpSpPr/>
          <p:nvPr/>
        </p:nvGrpSpPr>
        <p:grpSpPr>
          <a:xfrm>
            <a:off x="3888880" y="6548387"/>
            <a:ext cx="354030" cy="353286"/>
            <a:chOff x="3877493" y="4955455"/>
            <a:chExt cx="354136" cy="353180"/>
          </a:xfrm>
        </p:grpSpPr>
        <p:sp>
          <p:nvSpPr>
            <p:cNvPr id="5034" name="Google Shape;5034;p35"/>
            <p:cNvSpPr/>
            <p:nvPr/>
          </p:nvSpPr>
          <p:spPr>
            <a:xfrm>
              <a:off x="4023458" y="4955455"/>
              <a:ext cx="61250" cy="269361"/>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5"/>
            <p:cNvSpPr/>
            <p:nvPr/>
          </p:nvSpPr>
          <p:spPr>
            <a:xfrm>
              <a:off x="3919880" y="5246459"/>
              <a:ext cx="20745" cy="20745"/>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5"/>
            <p:cNvSpPr/>
            <p:nvPr/>
          </p:nvSpPr>
          <p:spPr>
            <a:xfrm>
              <a:off x="3939639" y="5204071"/>
              <a:ext cx="20745" cy="20745"/>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5"/>
            <p:cNvSpPr/>
            <p:nvPr/>
          </p:nvSpPr>
          <p:spPr>
            <a:xfrm>
              <a:off x="3960355" y="5246459"/>
              <a:ext cx="21702" cy="20745"/>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5"/>
            <p:cNvSpPr/>
            <p:nvPr/>
          </p:nvSpPr>
          <p:spPr>
            <a:xfrm>
              <a:off x="4147781" y="5204071"/>
              <a:ext cx="21672" cy="20745"/>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5"/>
            <p:cNvSpPr/>
            <p:nvPr/>
          </p:nvSpPr>
          <p:spPr>
            <a:xfrm>
              <a:off x="4127065" y="5246459"/>
              <a:ext cx="20745" cy="20745"/>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5"/>
            <p:cNvSpPr/>
            <p:nvPr/>
          </p:nvSpPr>
          <p:spPr>
            <a:xfrm>
              <a:off x="4167540" y="5246459"/>
              <a:ext cx="21702" cy="20745"/>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5"/>
            <p:cNvSpPr/>
            <p:nvPr/>
          </p:nvSpPr>
          <p:spPr>
            <a:xfrm>
              <a:off x="3877493" y="5120253"/>
              <a:ext cx="354136" cy="188383"/>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2" name="Google Shape;5042;p35"/>
          <p:cNvSpPr/>
          <p:nvPr/>
        </p:nvSpPr>
        <p:spPr>
          <a:xfrm>
            <a:off x="3888489" y="7013876"/>
            <a:ext cx="355004" cy="340561"/>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3" name="Google Shape;5043;p35"/>
          <p:cNvGrpSpPr/>
          <p:nvPr/>
        </p:nvGrpSpPr>
        <p:grpSpPr>
          <a:xfrm>
            <a:off x="3887759" y="7465964"/>
            <a:ext cx="354974" cy="354225"/>
            <a:chOff x="-23229925" y="1970225"/>
            <a:chExt cx="296950" cy="296175"/>
          </a:xfrm>
        </p:grpSpPr>
        <p:sp>
          <p:nvSpPr>
            <p:cNvPr id="5044" name="Google Shape;5044;p35"/>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35"/>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35"/>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5"/>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8" name="Google Shape;5048;p35"/>
          <p:cNvSpPr/>
          <p:nvPr/>
        </p:nvSpPr>
        <p:spPr>
          <a:xfrm>
            <a:off x="3888967" y="8386166"/>
            <a:ext cx="354048" cy="353268"/>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5"/>
          <p:cNvSpPr/>
          <p:nvPr/>
        </p:nvSpPr>
        <p:spPr>
          <a:xfrm>
            <a:off x="3920988" y="7925823"/>
            <a:ext cx="290004" cy="35422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5"/>
          <p:cNvSpPr/>
          <p:nvPr/>
        </p:nvSpPr>
        <p:spPr>
          <a:xfrm>
            <a:off x="4317935" y="6547662"/>
            <a:ext cx="354048" cy="35422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5"/>
          <p:cNvSpPr/>
          <p:nvPr/>
        </p:nvSpPr>
        <p:spPr>
          <a:xfrm>
            <a:off x="4317472" y="7007044"/>
            <a:ext cx="354974" cy="35422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2" name="Google Shape;5052;p35"/>
          <p:cNvGrpSpPr/>
          <p:nvPr/>
        </p:nvGrpSpPr>
        <p:grpSpPr>
          <a:xfrm>
            <a:off x="4313914" y="7466428"/>
            <a:ext cx="360622" cy="353298"/>
            <a:chOff x="-22881800" y="1971800"/>
            <a:chExt cx="301675" cy="295400"/>
          </a:xfrm>
        </p:grpSpPr>
        <p:sp>
          <p:nvSpPr>
            <p:cNvPr id="5053" name="Google Shape;5053;p35"/>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5"/>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5"/>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5"/>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5"/>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5"/>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9" name="Google Shape;5059;p35"/>
          <p:cNvGrpSpPr/>
          <p:nvPr/>
        </p:nvGrpSpPr>
        <p:grpSpPr>
          <a:xfrm>
            <a:off x="4317633" y="7926304"/>
            <a:ext cx="353091" cy="353268"/>
            <a:chOff x="-24338900" y="2710600"/>
            <a:chExt cx="295375" cy="295375"/>
          </a:xfrm>
        </p:grpSpPr>
        <p:sp>
          <p:nvSpPr>
            <p:cNvPr id="5060" name="Google Shape;5060;p35"/>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5"/>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35"/>
          <p:cNvGrpSpPr/>
          <p:nvPr/>
        </p:nvGrpSpPr>
        <p:grpSpPr>
          <a:xfrm>
            <a:off x="4754941" y="6547200"/>
            <a:ext cx="354018" cy="355152"/>
            <a:chOff x="-28467625" y="2331750"/>
            <a:chExt cx="296150" cy="296950"/>
          </a:xfrm>
        </p:grpSpPr>
        <p:sp>
          <p:nvSpPr>
            <p:cNvPr id="5063" name="Google Shape;5063;p3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35"/>
          <p:cNvGrpSpPr/>
          <p:nvPr/>
        </p:nvGrpSpPr>
        <p:grpSpPr>
          <a:xfrm>
            <a:off x="4755930" y="7039084"/>
            <a:ext cx="352135" cy="290150"/>
            <a:chOff x="-26986100" y="2735800"/>
            <a:chExt cx="294575" cy="242600"/>
          </a:xfrm>
        </p:grpSpPr>
        <p:sp>
          <p:nvSpPr>
            <p:cNvPr id="5066" name="Google Shape;5066;p35"/>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5"/>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35"/>
          <p:cNvGrpSpPr/>
          <p:nvPr/>
        </p:nvGrpSpPr>
        <p:grpSpPr>
          <a:xfrm>
            <a:off x="4753617" y="7476803"/>
            <a:ext cx="356857" cy="332548"/>
            <a:chOff x="-25477800" y="2357750"/>
            <a:chExt cx="298525" cy="278050"/>
          </a:xfrm>
        </p:grpSpPr>
        <p:sp>
          <p:nvSpPr>
            <p:cNvPr id="5069" name="Google Shape;5069;p35"/>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5"/>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1" name="Google Shape;5071;p35"/>
          <p:cNvSpPr/>
          <p:nvPr/>
        </p:nvSpPr>
        <p:spPr>
          <a:xfrm>
            <a:off x="4746425" y="7926645"/>
            <a:ext cx="372875" cy="352581"/>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35"/>
          <p:cNvSpPr/>
          <p:nvPr/>
        </p:nvSpPr>
        <p:spPr>
          <a:xfrm>
            <a:off x="6095428" y="6548110"/>
            <a:ext cx="272133" cy="353328"/>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35"/>
          <p:cNvSpPr/>
          <p:nvPr/>
        </p:nvSpPr>
        <p:spPr>
          <a:xfrm>
            <a:off x="6052126" y="7007164"/>
            <a:ext cx="358740" cy="353986"/>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4" name="Google Shape;5074;p35"/>
          <p:cNvGrpSpPr/>
          <p:nvPr/>
        </p:nvGrpSpPr>
        <p:grpSpPr>
          <a:xfrm>
            <a:off x="6064525" y="7466443"/>
            <a:ext cx="332381" cy="353268"/>
            <a:chOff x="-24330250" y="2340425"/>
            <a:chExt cx="278050" cy="295375"/>
          </a:xfrm>
        </p:grpSpPr>
        <p:sp>
          <p:nvSpPr>
            <p:cNvPr id="5075" name="Google Shape;5075;p35"/>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5"/>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5"/>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5"/>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5"/>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5"/>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5"/>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35"/>
          <p:cNvGrpSpPr/>
          <p:nvPr/>
        </p:nvGrpSpPr>
        <p:grpSpPr>
          <a:xfrm>
            <a:off x="6111178" y="7924883"/>
            <a:ext cx="239170" cy="356109"/>
            <a:chOff x="-22811700" y="2700350"/>
            <a:chExt cx="200075" cy="297750"/>
          </a:xfrm>
        </p:grpSpPr>
        <p:sp>
          <p:nvSpPr>
            <p:cNvPr id="5083" name="Google Shape;5083;p35"/>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5"/>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5"/>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6" name="Google Shape;5086;p35"/>
          <p:cNvSpPr/>
          <p:nvPr/>
        </p:nvSpPr>
        <p:spPr>
          <a:xfrm>
            <a:off x="3028700" y="6547781"/>
            <a:ext cx="360622" cy="353986"/>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5"/>
          <p:cNvSpPr/>
          <p:nvPr/>
        </p:nvSpPr>
        <p:spPr>
          <a:xfrm>
            <a:off x="3198636" y="6713921"/>
            <a:ext cx="20740" cy="21707"/>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8" name="Google Shape;5088;p35"/>
          <p:cNvGrpSpPr/>
          <p:nvPr/>
        </p:nvGrpSpPr>
        <p:grpSpPr>
          <a:xfrm>
            <a:off x="3045210" y="7008451"/>
            <a:ext cx="325776" cy="351415"/>
            <a:chOff x="-28461325" y="2701925"/>
            <a:chExt cx="272525" cy="293825"/>
          </a:xfrm>
        </p:grpSpPr>
        <p:sp>
          <p:nvSpPr>
            <p:cNvPr id="5089" name="Google Shape;5089;p35"/>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5"/>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5"/>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2" name="Google Shape;5092;p35"/>
          <p:cNvGrpSpPr/>
          <p:nvPr/>
        </p:nvGrpSpPr>
        <p:grpSpPr>
          <a:xfrm>
            <a:off x="3093828" y="7466428"/>
            <a:ext cx="228829" cy="353298"/>
            <a:chOff x="-23917525" y="1970225"/>
            <a:chExt cx="191425" cy="295400"/>
          </a:xfrm>
        </p:grpSpPr>
        <p:sp>
          <p:nvSpPr>
            <p:cNvPr id="5093" name="Google Shape;5093;p35"/>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35"/>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5"/>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6" name="Google Shape;5096;p35"/>
          <p:cNvSpPr/>
          <p:nvPr/>
        </p:nvSpPr>
        <p:spPr>
          <a:xfrm>
            <a:off x="3031524" y="7926227"/>
            <a:ext cx="354974" cy="353418"/>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5"/>
          <p:cNvSpPr/>
          <p:nvPr/>
        </p:nvSpPr>
        <p:spPr>
          <a:xfrm>
            <a:off x="5193263" y="6547781"/>
            <a:ext cx="357813" cy="353986"/>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8" name="Google Shape;5098;p35"/>
          <p:cNvGrpSpPr/>
          <p:nvPr/>
        </p:nvGrpSpPr>
        <p:grpSpPr>
          <a:xfrm>
            <a:off x="5189602" y="7007405"/>
            <a:ext cx="363431" cy="353508"/>
            <a:chOff x="-26585200" y="2710400"/>
            <a:chExt cx="304025" cy="295575"/>
          </a:xfrm>
        </p:grpSpPr>
        <p:sp>
          <p:nvSpPr>
            <p:cNvPr id="5099" name="Google Shape;5099;p35"/>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5"/>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5"/>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5"/>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35"/>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5"/>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5"/>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5"/>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5"/>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5"/>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5"/>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5"/>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35"/>
          <p:cNvGrpSpPr/>
          <p:nvPr/>
        </p:nvGrpSpPr>
        <p:grpSpPr>
          <a:xfrm>
            <a:off x="5194820" y="7465979"/>
            <a:ext cx="353091" cy="354195"/>
            <a:chOff x="-25104475" y="2340425"/>
            <a:chExt cx="295375" cy="296150"/>
          </a:xfrm>
        </p:grpSpPr>
        <p:sp>
          <p:nvSpPr>
            <p:cNvPr id="5112" name="Google Shape;5112;p35"/>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5"/>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5"/>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5"/>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5"/>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5"/>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5"/>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5"/>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5"/>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1" name="Google Shape;5121;p35"/>
          <p:cNvSpPr/>
          <p:nvPr/>
        </p:nvSpPr>
        <p:spPr>
          <a:xfrm>
            <a:off x="5193263" y="7937125"/>
            <a:ext cx="357813" cy="331621"/>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2" name="Google Shape;5122;p35"/>
          <p:cNvGrpSpPr/>
          <p:nvPr/>
        </p:nvGrpSpPr>
        <p:grpSpPr>
          <a:xfrm>
            <a:off x="3461820" y="6611509"/>
            <a:ext cx="354000" cy="227042"/>
            <a:chOff x="3439598" y="5018559"/>
            <a:chExt cx="354107" cy="226974"/>
          </a:xfrm>
        </p:grpSpPr>
        <p:sp>
          <p:nvSpPr>
            <p:cNvPr id="5123" name="Google Shape;5123;p35"/>
            <p:cNvSpPr/>
            <p:nvPr/>
          </p:nvSpPr>
          <p:spPr>
            <a:xfrm>
              <a:off x="3732484" y="5140968"/>
              <a:ext cx="61220" cy="83848"/>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5"/>
            <p:cNvSpPr/>
            <p:nvPr/>
          </p:nvSpPr>
          <p:spPr>
            <a:xfrm>
              <a:off x="3439598" y="5018559"/>
              <a:ext cx="353180" cy="226974"/>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5"/>
            <p:cNvSpPr/>
            <p:nvPr/>
          </p:nvSpPr>
          <p:spPr>
            <a:xfrm>
              <a:off x="3564847" y="5099537"/>
              <a:ext cx="21672" cy="21702"/>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5"/>
            <p:cNvSpPr/>
            <p:nvPr/>
          </p:nvSpPr>
          <p:spPr>
            <a:xfrm>
              <a:off x="3564847" y="5140968"/>
              <a:ext cx="21672" cy="20745"/>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5"/>
            <p:cNvSpPr/>
            <p:nvPr/>
          </p:nvSpPr>
          <p:spPr>
            <a:xfrm>
              <a:off x="3564847" y="5182429"/>
              <a:ext cx="21672" cy="20745"/>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35"/>
          <p:cNvGrpSpPr/>
          <p:nvPr/>
        </p:nvGrpSpPr>
        <p:grpSpPr>
          <a:xfrm>
            <a:off x="3524068" y="7007046"/>
            <a:ext cx="227873" cy="354225"/>
            <a:chOff x="-28043900" y="2701925"/>
            <a:chExt cx="190625" cy="296175"/>
          </a:xfrm>
        </p:grpSpPr>
        <p:sp>
          <p:nvSpPr>
            <p:cNvPr id="5129" name="Google Shape;5129;p35"/>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5"/>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5"/>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5"/>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5"/>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4" name="Google Shape;5134;p35"/>
          <p:cNvGrpSpPr/>
          <p:nvPr/>
        </p:nvGrpSpPr>
        <p:grpSpPr>
          <a:xfrm>
            <a:off x="3461125" y="7466443"/>
            <a:ext cx="354048" cy="353268"/>
            <a:chOff x="-23599325" y="1971025"/>
            <a:chExt cx="296175" cy="295375"/>
          </a:xfrm>
        </p:grpSpPr>
        <p:sp>
          <p:nvSpPr>
            <p:cNvPr id="5135" name="Google Shape;5135;p35"/>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5"/>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7" name="Google Shape;5137;p35"/>
          <p:cNvSpPr/>
          <p:nvPr/>
        </p:nvSpPr>
        <p:spPr>
          <a:xfrm>
            <a:off x="3460940" y="8385684"/>
            <a:ext cx="355930" cy="35422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5"/>
          <p:cNvSpPr/>
          <p:nvPr/>
        </p:nvSpPr>
        <p:spPr>
          <a:xfrm>
            <a:off x="3460477" y="7971047"/>
            <a:ext cx="356857" cy="26377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9" name="Google Shape;5139;p35"/>
          <p:cNvGrpSpPr/>
          <p:nvPr/>
        </p:nvGrpSpPr>
        <p:grpSpPr>
          <a:xfrm>
            <a:off x="5624152" y="6609362"/>
            <a:ext cx="355930" cy="230828"/>
            <a:chOff x="-27728850" y="2382950"/>
            <a:chExt cx="297750" cy="193000"/>
          </a:xfrm>
        </p:grpSpPr>
        <p:sp>
          <p:nvSpPr>
            <p:cNvPr id="5140" name="Google Shape;5140;p35"/>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5"/>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5"/>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35"/>
          <p:cNvGrpSpPr/>
          <p:nvPr/>
        </p:nvGrpSpPr>
        <p:grpSpPr>
          <a:xfrm>
            <a:off x="5656686" y="7007524"/>
            <a:ext cx="290960" cy="353268"/>
            <a:chOff x="-26179575" y="2710600"/>
            <a:chExt cx="243400" cy="295375"/>
          </a:xfrm>
        </p:grpSpPr>
        <p:sp>
          <p:nvSpPr>
            <p:cNvPr id="5144" name="Google Shape;5144;p35"/>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5"/>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5"/>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35"/>
          <p:cNvGrpSpPr/>
          <p:nvPr/>
        </p:nvGrpSpPr>
        <p:grpSpPr>
          <a:xfrm>
            <a:off x="5657197" y="7465979"/>
            <a:ext cx="290034" cy="354195"/>
            <a:chOff x="-24683100" y="2340425"/>
            <a:chExt cx="242625" cy="296150"/>
          </a:xfrm>
        </p:grpSpPr>
        <p:sp>
          <p:nvSpPr>
            <p:cNvPr id="5148" name="Google Shape;5148;p35"/>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5"/>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5"/>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5"/>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35"/>
          <p:cNvGrpSpPr/>
          <p:nvPr/>
        </p:nvGrpSpPr>
        <p:grpSpPr>
          <a:xfrm>
            <a:off x="5625237" y="7925825"/>
            <a:ext cx="354048" cy="354225"/>
            <a:chOff x="-23229150" y="2710600"/>
            <a:chExt cx="296175" cy="296175"/>
          </a:xfrm>
        </p:grpSpPr>
        <p:sp>
          <p:nvSpPr>
            <p:cNvPr id="5153" name="Google Shape;5153;p35"/>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5"/>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8"/>
          <p:cNvSpPr txBox="1"/>
          <p:nvPr>
            <p:ph type="title"/>
          </p:nvPr>
        </p:nvSpPr>
        <p:spPr>
          <a:xfrm>
            <a:off x="835650" y="996696"/>
            <a:ext cx="5888700" cy="91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Print instructions</a:t>
            </a:r>
            <a:endParaRPr/>
          </a:p>
        </p:txBody>
      </p:sp>
      <p:sp>
        <p:nvSpPr>
          <p:cNvPr id="108" name="Google Shape;108;p18"/>
          <p:cNvSpPr txBox="1"/>
          <p:nvPr>
            <p:ph idx="1" type="body"/>
          </p:nvPr>
        </p:nvSpPr>
        <p:spPr>
          <a:xfrm>
            <a:off x="835500" y="3252150"/>
            <a:ext cx="5888700" cy="418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In this template you will find downloadable slides. You can modify them to your liking and then download them as .pdf files (in case you want to share them digitally or print them). This way, you’ll have a tailor-made version on your computer.</a:t>
            </a:r>
            <a:endParaRPr/>
          </a:p>
          <a:p>
            <a:pPr indent="-342900" lvl="0" marL="457200" rtl="0" algn="l">
              <a:spcBef>
                <a:spcPts val="1200"/>
              </a:spcBef>
              <a:spcAft>
                <a:spcPts val="0"/>
              </a:spcAft>
              <a:buSzPts val="1800"/>
              <a:buFont typeface="Baloo 2"/>
              <a:buChar char="●"/>
            </a:pPr>
            <a:r>
              <a:rPr lang="en"/>
              <a:t>Delete all the slides except the two (inner and outer sides) of the brochure</a:t>
            </a:r>
            <a:endParaRPr/>
          </a:p>
          <a:p>
            <a:pPr indent="-342900" lvl="0" marL="457200" rtl="0" algn="l">
              <a:spcBef>
                <a:spcPts val="0"/>
              </a:spcBef>
              <a:spcAft>
                <a:spcPts val="0"/>
              </a:spcAft>
              <a:buSzPts val="1800"/>
              <a:buFont typeface="Baloo 2"/>
              <a:buChar char="●"/>
            </a:pPr>
            <a:r>
              <a:rPr lang="en"/>
              <a:t>Modify them and add text if needed</a:t>
            </a:r>
            <a:endParaRPr/>
          </a:p>
          <a:p>
            <a:pPr indent="-342900" lvl="0" marL="457200" rtl="0" algn="l">
              <a:spcBef>
                <a:spcPts val="0"/>
              </a:spcBef>
              <a:spcAft>
                <a:spcPts val="0"/>
              </a:spcAft>
              <a:buSzPts val="1800"/>
              <a:buFont typeface="Baloo 2"/>
              <a:buChar char="●"/>
            </a:pPr>
            <a:r>
              <a:rPr lang="en"/>
              <a:t>Click File &gt; Download &gt; PDF Document</a:t>
            </a:r>
            <a:endParaRPr/>
          </a:p>
          <a:p>
            <a:pPr indent="-342900" lvl="0" marL="457200" rtl="0" algn="l">
              <a:spcBef>
                <a:spcPts val="0"/>
              </a:spcBef>
              <a:spcAft>
                <a:spcPts val="0"/>
              </a:spcAft>
              <a:buSzPts val="1800"/>
              <a:buFont typeface="Baloo 2"/>
              <a:buChar char="●"/>
            </a:pPr>
            <a:r>
              <a:rPr lang="en"/>
              <a:t>It will be downloaded to your computer. Now you can print the slides or use them elsewhere</a:t>
            </a:r>
            <a:endParaRPr/>
          </a:p>
          <a:p>
            <a:pPr indent="-342900" lvl="0" marL="457200" rtl="0" algn="l">
              <a:spcBef>
                <a:spcPts val="0"/>
              </a:spcBef>
              <a:spcAft>
                <a:spcPts val="0"/>
              </a:spcAft>
              <a:buSzPts val="1800"/>
              <a:buFont typeface="Baloo 2"/>
              <a:buChar char="●"/>
            </a:pPr>
            <a:r>
              <a:rPr lang="en"/>
              <a:t>Don't forget to configure your PDF Viewer to print on both sides. This way you can fold it to have your Tri-fold Brochure</a:t>
            </a:r>
            <a:endParaRPr/>
          </a:p>
        </p:txBody>
      </p:sp>
      <p:cxnSp>
        <p:nvCxnSpPr>
          <p:cNvPr id="109" name="Google Shape;109;p18"/>
          <p:cNvCxnSpPr/>
          <p:nvPr/>
        </p:nvCxnSpPr>
        <p:spPr>
          <a:xfrm>
            <a:off x="0" y="662000"/>
            <a:ext cx="4167000" cy="0"/>
          </a:xfrm>
          <a:prstGeom prst="straightConnector1">
            <a:avLst/>
          </a:prstGeom>
          <a:noFill/>
          <a:ln cap="flat" cmpd="sng" w="19050">
            <a:solidFill>
              <a:schemeClr val="dk1"/>
            </a:solidFill>
            <a:prstDash val="solid"/>
            <a:round/>
            <a:headEnd len="med" w="med" type="none"/>
            <a:tailEnd len="med" w="med" type="none"/>
          </a:ln>
        </p:spPr>
      </p:cxnSp>
      <p:cxnSp>
        <p:nvCxnSpPr>
          <p:cNvPr id="110" name="Google Shape;110;p18"/>
          <p:cNvCxnSpPr/>
          <p:nvPr/>
        </p:nvCxnSpPr>
        <p:spPr>
          <a:xfrm>
            <a:off x="3392998" y="9944100"/>
            <a:ext cx="41670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8" name="Shape 5158"/>
        <p:cNvGrpSpPr/>
        <p:nvPr/>
      </p:nvGrpSpPr>
      <p:grpSpPr>
        <a:xfrm>
          <a:off x="0" y="0"/>
          <a:ext cx="0" cy="0"/>
          <a:chOff x="0" y="0"/>
          <a:chExt cx="0" cy="0"/>
        </a:xfrm>
      </p:grpSpPr>
      <p:sp>
        <p:nvSpPr>
          <p:cNvPr id="5159" name="Google Shape;5159;p36"/>
          <p:cNvSpPr txBox="1"/>
          <p:nvPr>
            <p:ph idx="4294967295" type="title"/>
          </p:nvPr>
        </p:nvSpPr>
        <p:spPr>
          <a:xfrm>
            <a:off x="2336570" y="1945059"/>
            <a:ext cx="2878800" cy="53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Business Icons</a:t>
            </a:r>
            <a:endParaRPr>
              <a:latin typeface="Arial"/>
              <a:ea typeface="Arial"/>
              <a:cs typeface="Arial"/>
              <a:sym typeface="Arial"/>
            </a:endParaRPr>
          </a:p>
        </p:txBody>
      </p:sp>
      <p:grpSp>
        <p:nvGrpSpPr>
          <p:cNvPr id="5160" name="Google Shape;5160;p36"/>
          <p:cNvGrpSpPr/>
          <p:nvPr/>
        </p:nvGrpSpPr>
        <p:grpSpPr>
          <a:xfrm>
            <a:off x="4287756" y="2605167"/>
            <a:ext cx="318791" cy="366567"/>
            <a:chOff x="-62496925" y="1931475"/>
            <a:chExt cx="275675" cy="316825"/>
          </a:xfrm>
        </p:grpSpPr>
        <p:sp>
          <p:nvSpPr>
            <p:cNvPr id="5161" name="Google Shape;5161;p3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3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36"/>
          <p:cNvGrpSpPr/>
          <p:nvPr/>
        </p:nvGrpSpPr>
        <p:grpSpPr>
          <a:xfrm>
            <a:off x="4315506" y="3073125"/>
            <a:ext cx="263226" cy="367261"/>
            <a:chOff x="-63987100" y="2646800"/>
            <a:chExt cx="227625" cy="317425"/>
          </a:xfrm>
        </p:grpSpPr>
        <p:sp>
          <p:nvSpPr>
            <p:cNvPr id="5164" name="Google Shape;5164;p3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36"/>
          <p:cNvGrpSpPr/>
          <p:nvPr/>
        </p:nvGrpSpPr>
        <p:grpSpPr>
          <a:xfrm>
            <a:off x="4262770" y="3540213"/>
            <a:ext cx="368892" cy="369661"/>
            <a:chOff x="-59502375" y="1904375"/>
            <a:chExt cx="319000" cy="319500"/>
          </a:xfrm>
        </p:grpSpPr>
        <p:sp>
          <p:nvSpPr>
            <p:cNvPr id="5167" name="Google Shape;5167;p3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0" name="Google Shape;5170;p36"/>
          <p:cNvGrpSpPr/>
          <p:nvPr/>
        </p:nvGrpSpPr>
        <p:grpSpPr>
          <a:xfrm>
            <a:off x="4264559" y="4008605"/>
            <a:ext cx="365249" cy="368881"/>
            <a:chOff x="-60987050" y="2671400"/>
            <a:chExt cx="315850" cy="318825"/>
          </a:xfrm>
        </p:grpSpPr>
        <p:sp>
          <p:nvSpPr>
            <p:cNvPr id="5171" name="Google Shape;5171;p3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3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3" name="Google Shape;5173;p36"/>
          <p:cNvSpPr/>
          <p:nvPr/>
        </p:nvSpPr>
        <p:spPr>
          <a:xfrm>
            <a:off x="2481801" y="2605711"/>
            <a:ext cx="365278" cy="36543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4" name="Google Shape;5174;p36"/>
          <p:cNvGrpSpPr/>
          <p:nvPr/>
        </p:nvGrpSpPr>
        <p:grpSpPr>
          <a:xfrm>
            <a:off x="2480475" y="3072991"/>
            <a:ext cx="365278" cy="367521"/>
            <a:chOff x="-62516625" y="2297875"/>
            <a:chExt cx="315875" cy="317650"/>
          </a:xfrm>
        </p:grpSpPr>
        <p:sp>
          <p:nvSpPr>
            <p:cNvPr id="5175" name="Google Shape;5175;p3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3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7" name="Google Shape;5177;p36"/>
          <p:cNvSpPr/>
          <p:nvPr/>
        </p:nvSpPr>
        <p:spPr>
          <a:xfrm>
            <a:off x="2479980" y="3542695"/>
            <a:ext cx="368921" cy="364657"/>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8" name="Google Shape;5178;p36"/>
          <p:cNvGrpSpPr/>
          <p:nvPr/>
        </p:nvGrpSpPr>
        <p:grpSpPr>
          <a:xfrm>
            <a:off x="2478733" y="4013967"/>
            <a:ext cx="368892" cy="358149"/>
            <a:chOff x="-59481900" y="2290800"/>
            <a:chExt cx="319000" cy="309550"/>
          </a:xfrm>
        </p:grpSpPr>
        <p:sp>
          <p:nvSpPr>
            <p:cNvPr id="5179" name="Google Shape;5179;p3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3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3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3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36"/>
          <p:cNvGrpSpPr/>
          <p:nvPr/>
        </p:nvGrpSpPr>
        <p:grpSpPr>
          <a:xfrm>
            <a:off x="1131250" y="2605283"/>
            <a:ext cx="366174" cy="366335"/>
            <a:chOff x="-65131525" y="1914325"/>
            <a:chExt cx="316650" cy="316625"/>
          </a:xfrm>
        </p:grpSpPr>
        <p:sp>
          <p:nvSpPr>
            <p:cNvPr id="5186" name="Google Shape;5186;p3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3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8" name="Google Shape;5188;p36"/>
          <p:cNvGrpSpPr/>
          <p:nvPr/>
        </p:nvGrpSpPr>
        <p:grpSpPr>
          <a:xfrm>
            <a:off x="1129460" y="3072427"/>
            <a:ext cx="369817" cy="368649"/>
            <a:chOff x="-63666550" y="2278975"/>
            <a:chExt cx="319800" cy="318625"/>
          </a:xfrm>
        </p:grpSpPr>
        <p:sp>
          <p:nvSpPr>
            <p:cNvPr id="5189" name="Google Shape;5189;p3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36"/>
          <p:cNvGrpSpPr/>
          <p:nvPr/>
        </p:nvGrpSpPr>
        <p:grpSpPr>
          <a:xfrm>
            <a:off x="1135419" y="3540040"/>
            <a:ext cx="357964" cy="370009"/>
            <a:chOff x="-62148000" y="1930075"/>
            <a:chExt cx="309550" cy="319800"/>
          </a:xfrm>
        </p:grpSpPr>
        <p:sp>
          <p:nvSpPr>
            <p:cNvPr id="5192" name="Google Shape;5192;p3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4" name="Google Shape;5194;p36"/>
          <p:cNvGrpSpPr/>
          <p:nvPr/>
        </p:nvGrpSpPr>
        <p:grpSpPr>
          <a:xfrm>
            <a:off x="1129987" y="4008732"/>
            <a:ext cx="368892" cy="368620"/>
            <a:chOff x="-60620800" y="2304600"/>
            <a:chExt cx="319000" cy="318600"/>
          </a:xfrm>
        </p:grpSpPr>
        <p:sp>
          <p:nvSpPr>
            <p:cNvPr id="5195" name="Google Shape;5195;p3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8" name="Google Shape;5198;p36"/>
          <p:cNvGrpSpPr/>
          <p:nvPr/>
        </p:nvGrpSpPr>
        <p:grpSpPr>
          <a:xfrm>
            <a:off x="4710932" y="2605272"/>
            <a:ext cx="366174" cy="366364"/>
            <a:chOff x="-65131525" y="2281350"/>
            <a:chExt cx="316650" cy="316650"/>
          </a:xfrm>
        </p:grpSpPr>
        <p:sp>
          <p:nvSpPr>
            <p:cNvPr id="5199" name="Google Shape;5199;p3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36"/>
          <p:cNvGrpSpPr/>
          <p:nvPr/>
        </p:nvGrpSpPr>
        <p:grpSpPr>
          <a:xfrm>
            <a:off x="4706410" y="3073009"/>
            <a:ext cx="375281" cy="367492"/>
            <a:chOff x="-63669700" y="2646600"/>
            <a:chExt cx="324525" cy="317625"/>
          </a:xfrm>
        </p:grpSpPr>
        <p:sp>
          <p:nvSpPr>
            <p:cNvPr id="5202" name="Google Shape;5202;p3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36"/>
          <p:cNvGrpSpPr/>
          <p:nvPr/>
        </p:nvGrpSpPr>
        <p:grpSpPr>
          <a:xfrm>
            <a:off x="4712369" y="3542315"/>
            <a:ext cx="363428" cy="365467"/>
            <a:chOff x="-62150375" y="2297875"/>
            <a:chExt cx="314275" cy="315875"/>
          </a:xfrm>
        </p:grpSpPr>
        <p:sp>
          <p:nvSpPr>
            <p:cNvPr id="5205" name="Google Shape;5205;p3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0" name="Google Shape;5210;p36"/>
          <p:cNvGrpSpPr/>
          <p:nvPr/>
        </p:nvGrpSpPr>
        <p:grpSpPr>
          <a:xfrm>
            <a:off x="4711028" y="4061798"/>
            <a:ext cx="366174" cy="262494"/>
            <a:chOff x="-60621600" y="2716100"/>
            <a:chExt cx="316650" cy="226875"/>
          </a:xfrm>
        </p:grpSpPr>
        <p:sp>
          <p:nvSpPr>
            <p:cNvPr id="5211" name="Google Shape;5211;p3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3" name="Google Shape;5213;p36"/>
          <p:cNvSpPr/>
          <p:nvPr/>
        </p:nvSpPr>
        <p:spPr>
          <a:xfrm>
            <a:off x="6072209" y="2603874"/>
            <a:ext cx="310609" cy="369112"/>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4" name="Google Shape;5214;p36"/>
          <p:cNvGrpSpPr/>
          <p:nvPr/>
        </p:nvGrpSpPr>
        <p:grpSpPr>
          <a:xfrm>
            <a:off x="6042190" y="3089511"/>
            <a:ext cx="367995" cy="334489"/>
            <a:chOff x="-62518200" y="2692475"/>
            <a:chExt cx="318225" cy="289100"/>
          </a:xfrm>
        </p:grpSpPr>
        <p:sp>
          <p:nvSpPr>
            <p:cNvPr id="5215" name="Google Shape;5215;p3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36"/>
          <p:cNvGrpSpPr/>
          <p:nvPr/>
        </p:nvGrpSpPr>
        <p:grpSpPr>
          <a:xfrm>
            <a:off x="6043133" y="3545048"/>
            <a:ext cx="366174" cy="360001"/>
            <a:chOff x="-60988625" y="2310475"/>
            <a:chExt cx="316650" cy="311150"/>
          </a:xfrm>
        </p:grpSpPr>
        <p:sp>
          <p:nvSpPr>
            <p:cNvPr id="5218" name="Google Shape;5218;p3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3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36"/>
          <p:cNvGrpSpPr/>
          <p:nvPr/>
        </p:nvGrpSpPr>
        <p:grpSpPr>
          <a:xfrm>
            <a:off x="6047270" y="4009878"/>
            <a:ext cx="357964" cy="366335"/>
            <a:chOff x="-59475600" y="2658625"/>
            <a:chExt cx="309550" cy="316625"/>
          </a:xfrm>
        </p:grpSpPr>
        <p:sp>
          <p:nvSpPr>
            <p:cNvPr id="5225" name="Google Shape;5225;p3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36"/>
          <p:cNvGrpSpPr/>
          <p:nvPr/>
        </p:nvGrpSpPr>
        <p:grpSpPr>
          <a:xfrm>
            <a:off x="2922387" y="2605384"/>
            <a:ext cx="379820" cy="366133"/>
            <a:chOff x="-63665750" y="1914325"/>
            <a:chExt cx="328450" cy="316450"/>
          </a:xfrm>
        </p:grpSpPr>
        <p:sp>
          <p:nvSpPr>
            <p:cNvPr id="5233" name="Google Shape;5233;p3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36"/>
          <p:cNvGrpSpPr/>
          <p:nvPr/>
        </p:nvGrpSpPr>
        <p:grpSpPr>
          <a:xfrm>
            <a:off x="2932373" y="3073125"/>
            <a:ext cx="359785" cy="367261"/>
            <a:chOff x="-65129950" y="2646800"/>
            <a:chExt cx="311125" cy="317425"/>
          </a:xfrm>
        </p:grpSpPr>
        <p:sp>
          <p:nvSpPr>
            <p:cNvPr id="5236" name="Google Shape;5236;p3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36"/>
          <p:cNvGrpSpPr/>
          <p:nvPr/>
        </p:nvGrpSpPr>
        <p:grpSpPr>
          <a:xfrm>
            <a:off x="2957505" y="3542325"/>
            <a:ext cx="309713" cy="365438"/>
            <a:chOff x="-60597975" y="1939525"/>
            <a:chExt cx="267825" cy="315850"/>
          </a:xfrm>
        </p:grpSpPr>
        <p:sp>
          <p:nvSpPr>
            <p:cNvPr id="5239" name="Google Shape;5239;p3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36"/>
          <p:cNvGrpSpPr/>
          <p:nvPr/>
        </p:nvGrpSpPr>
        <p:grpSpPr>
          <a:xfrm>
            <a:off x="2929242" y="4008952"/>
            <a:ext cx="366174" cy="368186"/>
            <a:chOff x="-62150375" y="2664925"/>
            <a:chExt cx="316650" cy="318225"/>
          </a:xfrm>
        </p:grpSpPr>
        <p:sp>
          <p:nvSpPr>
            <p:cNvPr id="5242" name="Google Shape;5242;p3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36"/>
          <p:cNvGrpSpPr/>
          <p:nvPr/>
        </p:nvGrpSpPr>
        <p:grpSpPr>
          <a:xfrm>
            <a:off x="1575782" y="2606570"/>
            <a:ext cx="368892" cy="363761"/>
            <a:chOff x="-64774725" y="1916550"/>
            <a:chExt cx="319000" cy="314400"/>
          </a:xfrm>
        </p:grpSpPr>
        <p:sp>
          <p:nvSpPr>
            <p:cNvPr id="5247" name="Google Shape;5247;p3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9" name="Google Shape;5249;p36"/>
          <p:cNvSpPr/>
          <p:nvPr/>
        </p:nvSpPr>
        <p:spPr>
          <a:xfrm>
            <a:off x="1575465" y="3072706"/>
            <a:ext cx="372274" cy="368042"/>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0" name="Google Shape;5250;p36"/>
          <p:cNvGrpSpPr/>
          <p:nvPr/>
        </p:nvGrpSpPr>
        <p:grpSpPr>
          <a:xfrm>
            <a:off x="1577204" y="3541631"/>
            <a:ext cx="366174" cy="366827"/>
            <a:chOff x="-61784125" y="1931250"/>
            <a:chExt cx="316650" cy="317050"/>
          </a:xfrm>
        </p:grpSpPr>
        <p:sp>
          <p:nvSpPr>
            <p:cNvPr id="5251" name="Google Shape;5251;p3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36"/>
          <p:cNvGrpSpPr/>
          <p:nvPr/>
        </p:nvGrpSpPr>
        <p:grpSpPr>
          <a:xfrm>
            <a:off x="1578273" y="4009837"/>
            <a:ext cx="366543" cy="366525"/>
            <a:chOff x="6479471" y="2079003"/>
            <a:chExt cx="348923" cy="348706"/>
          </a:xfrm>
        </p:grpSpPr>
        <p:sp>
          <p:nvSpPr>
            <p:cNvPr id="5256" name="Google Shape;5256;p3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7" name="Google Shape;5257;p36"/>
            <p:cNvGrpSpPr/>
            <p:nvPr/>
          </p:nvGrpSpPr>
          <p:grpSpPr>
            <a:xfrm>
              <a:off x="6520582" y="2079003"/>
              <a:ext cx="307811" cy="348706"/>
              <a:chOff x="-60218325" y="2304850"/>
              <a:chExt cx="279625" cy="316775"/>
            </a:xfrm>
          </p:grpSpPr>
          <p:sp>
            <p:nvSpPr>
              <p:cNvPr id="5258" name="Google Shape;5258;p3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3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3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5" name="Google Shape;5265;p36"/>
          <p:cNvGrpSpPr/>
          <p:nvPr/>
        </p:nvGrpSpPr>
        <p:grpSpPr>
          <a:xfrm>
            <a:off x="5156953" y="2603450"/>
            <a:ext cx="366174" cy="370009"/>
            <a:chOff x="-64764500" y="2280550"/>
            <a:chExt cx="316650" cy="319800"/>
          </a:xfrm>
        </p:grpSpPr>
        <p:sp>
          <p:nvSpPr>
            <p:cNvPr id="5266" name="Google Shape;5266;p3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8" name="Google Shape;5268;p36"/>
          <p:cNvGrpSpPr/>
          <p:nvPr/>
        </p:nvGrpSpPr>
        <p:grpSpPr>
          <a:xfrm>
            <a:off x="5156537" y="3072662"/>
            <a:ext cx="367070" cy="368186"/>
            <a:chOff x="-63250675" y="2664125"/>
            <a:chExt cx="317425" cy="318225"/>
          </a:xfrm>
        </p:grpSpPr>
        <p:sp>
          <p:nvSpPr>
            <p:cNvPr id="5269" name="Google Shape;5269;p3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3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1" name="Google Shape;5271;p36"/>
          <p:cNvGrpSpPr/>
          <p:nvPr/>
        </p:nvGrpSpPr>
        <p:grpSpPr>
          <a:xfrm>
            <a:off x="5157017" y="3541866"/>
            <a:ext cx="366174" cy="366364"/>
            <a:chOff x="-61783350" y="2297100"/>
            <a:chExt cx="316650" cy="316650"/>
          </a:xfrm>
        </p:grpSpPr>
        <p:sp>
          <p:nvSpPr>
            <p:cNvPr id="5272" name="Google Shape;5272;p3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4" name="Google Shape;5274;p36"/>
          <p:cNvGrpSpPr/>
          <p:nvPr/>
        </p:nvGrpSpPr>
        <p:grpSpPr>
          <a:xfrm>
            <a:off x="5184831" y="4008504"/>
            <a:ext cx="310609" cy="369083"/>
            <a:chOff x="-60232500" y="2671225"/>
            <a:chExt cx="268600" cy="319000"/>
          </a:xfrm>
        </p:grpSpPr>
        <p:sp>
          <p:nvSpPr>
            <p:cNvPr id="5275" name="Google Shape;5275;p3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3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7" name="Google Shape;5277;p36"/>
          <p:cNvGrpSpPr/>
          <p:nvPr/>
        </p:nvGrpSpPr>
        <p:grpSpPr>
          <a:xfrm>
            <a:off x="2028047" y="2604907"/>
            <a:ext cx="368892" cy="367087"/>
            <a:chOff x="-64401400" y="1914475"/>
            <a:chExt cx="319000" cy="317275"/>
          </a:xfrm>
        </p:grpSpPr>
        <p:sp>
          <p:nvSpPr>
            <p:cNvPr id="5278" name="Google Shape;5278;p3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3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6"/>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36"/>
          <p:cNvGrpSpPr/>
          <p:nvPr/>
        </p:nvGrpSpPr>
        <p:grpSpPr>
          <a:xfrm>
            <a:off x="2021242" y="3073106"/>
            <a:ext cx="382566" cy="367290"/>
            <a:chOff x="-62890750" y="2296300"/>
            <a:chExt cx="330825" cy="317450"/>
          </a:xfrm>
        </p:grpSpPr>
        <p:sp>
          <p:nvSpPr>
            <p:cNvPr id="5282" name="Google Shape;5282;p3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36"/>
          <p:cNvGrpSpPr/>
          <p:nvPr/>
        </p:nvGrpSpPr>
        <p:grpSpPr>
          <a:xfrm>
            <a:off x="2030844" y="3544365"/>
            <a:ext cx="363428" cy="361360"/>
            <a:chOff x="-61354075" y="1940500"/>
            <a:chExt cx="314275" cy="312325"/>
          </a:xfrm>
        </p:grpSpPr>
        <p:sp>
          <p:nvSpPr>
            <p:cNvPr id="5286" name="Google Shape;5286;p3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0" name="Google Shape;5290;p36"/>
          <p:cNvSpPr/>
          <p:nvPr/>
        </p:nvSpPr>
        <p:spPr>
          <a:xfrm>
            <a:off x="2029862" y="4049477"/>
            <a:ext cx="367995" cy="287081"/>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1" name="Google Shape;5291;p36"/>
          <p:cNvGrpSpPr/>
          <p:nvPr/>
        </p:nvGrpSpPr>
        <p:grpSpPr>
          <a:xfrm>
            <a:off x="5663092" y="2605648"/>
            <a:ext cx="239548" cy="365612"/>
            <a:chOff x="-64343900" y="2282125"/>
            <a:chExt cx="207150" cy="316000"/>
          </a:xfrm>
        </p:grpSpPr>
        <p:sp>
          <p:nvSpPr>
            <p:cNvPr id="5292" name="Google Shape;5292;p3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3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36"/>
          <p:cNvGrpSpPr/>
          <p:nvPr/>
        </p:nvGrpSpPr>
        <p:grpSpPr>
          <a:xfrm>
            <a:off x="5600274" y="3073125"/>
            <a:ext cx="365249" cy="367261"/>
            <a:chOff x="-62882850" y="2664925"/>
            <a:chExt cx="315850" cy="317425"/>
          </a:xfrm>
        </p:grpSpPr>
        <p:sp>
          <p:nvSpPr>
            <p:cNvPr id="5295" name="Google Shape;5295;p3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3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36"/>
          <p:cNvGrpSpPr/>
          <p:nvPr/>
        </p:nvGrpSpPr>
        <p:grpSpPr>
          <a:xfrm>
            <a:off x="5599844" y="3556907"/>
            <a:ext cx="366174" cy="336282"/>
            <a:chOff x="-61354875" y="2322300"/>
            <a:chExt cx="316650" cy="290650"/>
          </a:xfrm>
        </p:grpSpPr>
        <p:sp>
          <p:nvSpPr>
            <p:cNvPr id="5298" name="Google Shape;5298;p3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3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1" name="Google Shape;5301;p36"/>
          <p:cNvGrpSpPr/>
          <p:nvPr/>
        </p:nvGrpSpPr>
        <p:grpSpPr>
          <a:xfrm>
            <a:off x="5598516" y="4010269"/>
            <a:ext cx="368892" cy="365554"/>
            <a:chOff x="-59889100" y="2671925"/>
            <a:chExt cx="319000" cy="315950"/>
          </a:xfrm>
        </p:grpSpPr>
        <p:sp>
          <p:nvSpPr>
            <p:cNvPr id="5302" name="Google Shape;5302;p3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3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36"/>
          <p:cNvGrpSpPr/>
          <p:nvPr/>
        </p:nvGrpSpPr>
        <p:grpSpPr>
          <a:xfrm>
            <a:off x="3377053" y="2603894"/>
            <a:ext cx="368892" cy="369112"/>
            <a:chOff x="-63252250" y="1930850"/>
            <a:chExt cx="319000" cy="319025"/>
          </a:xfrm>
        </p:grpSpPr>
        <p:sp>
          <p:nvSpPr>
            <p:cNvPr id="5307" name="Google Shape;5307;p3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3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9" name="Google Shape;5309;p36"/>
          <p:cNvSpPr/>
          <p:nvPr/>
        </p:nvSpPr>
        <p:spPr>
          <a:xfrm>
            <a:off x="3402983" y="3073545"/>
            <a:ext cx="319716" cy="366364"/>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0" name="Google Shape;5310;p36"/>
          <p:cNvGrpSpPr/>
          <p:nvPr/>
        </p:nvGrpSpPr>
        <p:grpSpPr>
          <a:xfrm>
            <a:off x="3378027" y="3540546"/>
            <a:ext cx="367070" cy="368996"/>
            <a:chOff x="-60254550" y="1938025"/>
            <a:chExt cx="317425" cy="318925"/>
          </a:xfrm>
        </p:grpSpPr>
        <p:sp>
          <p:nvSpPr>
            <p:cNvPr id="5311" name="Google Shape;5311;p3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3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3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3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36"/>
          <p:cNvGrpSpPr/>
          <p:nvPr/>
        </p:nvGrpSpPr>
        <p:grpSpPr>
          <a:xfrm>
            <a:off x="3378443" y="4008345"/>
            <a:ext cx="366174" cy="369401"/>
            <a:chOff x="-61782550" y="2664925"/>
            <a:chExt cx="316650" cy="319275"/>
          </a:xfrm>
        </p:grpSpPr>
        <p:sp>
          <p:nvSpPr>
            <p:cNvPr id="5316" name="Google Shape;5316;p3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3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3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36"/>
          <p:cNvGrpSpPr/>
          <p:nvPr/>
        </p:nvGrpSpPr>
        <p:grpSpPr>
          <a:xfrm>
            <a:off x="3378948" y="4476027"/>
            <a:ext cx="365278" cy="369083"/>
            <a:chOff x="-59100700" y="1911950"/>
            <a:chExt cx="315875" cy="319000"/>
          </a:xfrm>
        </p:grpSpPr>
        <p:sp>
          <p:nvSpPr>
            <p:cNvPr id="5320" name="Google Shape;5320;p3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3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3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3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3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3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3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3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3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36"/>
          <p:cNvGrpSpPr/>
          <p:nvPr/>
        </p:nvGrpSpPr>
        <p:grpSpPr>
          <a:xfrm>
            <a:off x="3821701" y="2643536"/>
            <a:ext cx="365249" cy="289829"/>
            <a:chOff x="-62882850" y="1999375"/>
            <a:chExt cx="315850" cy="250500"/>
          </a:xfrm>
        </p:grpSpPr>
        <p:sp>
          <p:nvSpPr>
            <p:cNvPr id="5331" name="Google Shape;5331;p3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3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3" name="Google Shape;5333;p36"/>
          <p:cNvSpPr/>
          <p:nvPr/>
        </p:nvSpPr>
        <p:spPr>
          <a:xfrm>
            <a:off x="3822124" y="3071723"/>
            <a:ext cx="367070" cy="370009"/>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4" name="Google Shape;5334;p36"/>
          <p:cNvGrpSpPr/>
          <p:nvPr/>
        </p:nvGrpSpPr>
        <p:grpSpPr>
          <a:xfrm>
            <a:off x="3820854" y="3550352"/>
            <a:ext cx="367070" cy="349385"/>
            <a:chOff x="-59889100" y="1945025"/>
            <a:chExt cx="317425" cy="301975"/>
          </a:xfrm>
        </p:grpSpPr>
        <p:sp>
          <p:nvSpPr>
            <p:cNvPr id="5335" name="Google Shape;5335;p3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3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3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3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36"/>
          <p:cNvGrpSpPr/>
          <p:nvPr/>
        </p:nvGrpSpPr>
        <p:grpSpPr>
          <a:xfrm>
            <a:off x="3821271" y="4009864"/>
            <a:ext cx="366174" cy="366364"/>
            <a:chOff x="-61354875" y="2671225"/>
            <a:chExt cx="316650" cy="316650"/>
          </a:xfrm>
        </p:grpSpPr>
        <p:sp>
          <p:nvSpPr>
            <p:cNvPr id="5340" name="Google Shape;5340;p3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3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3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3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3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36"/>
          <p:cNvGrpSpPr/>
          <p:nvPr/>
        </p:nvGrpSpPr>
        <p:grpSpPr>
          <a:xfrm>
            <a:off x="3820870" y="4477390"/>
            <a:ext cx="367070" cy="366364"/>
            <a:chOff x="-59092025" y="2296300"/>
            <a:chExt cx="317425" cy="316650"/>
          </a:xfrm>
        </p:grpSpPr>
        <p:sp>
          <p:nvSpPr>
            <p:cNvPr id="5346" name="Google Shape;5346;p3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3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8" name="Google Shape;5348;p36"/>
          <p:cNvSpPr txBox="1"/>
          <p:nvPr>
            <p:ph idx="4294967295" type="title"/>
          </p:nvPr>
        </p:nvSpPr>
        <p:spPr>
          <a:xfrm>
            <a:off x="2336570" y="5914297"/>
            <a:ext cx="2878800" cy="53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Teamwork Icons</a:t>
            </a:r>
            <a:endParaRPr>
              <a:latin typeface="Arial"/>
              <a:ea typeface="Arial"/>
              <a:cs typeface="Arial"/>
              <a:sym typeface="Arial"/>
            </a:endParaRPr>
          </a:p>
        </p:txBody>
      </p:sp>
      <p:grpSp>
        <p:nvGrpSpPr>
          <p:cNvPr id="5349" name="Google Shape;5349;p36"/>
          <p:cNvGrpSpPr/>
          <p:nvPr/>
        </p:nvGrpSpPr>
        <p:grpSpPr>
          <a:xfrm>
            <a:off x="2940951" y="6584105"/>
            <a:ext cx="350312" cy="349546"/>
            <a:chOff x="2141000" y="1954475"/>
            <a:chExt cx="296975" cy="296175"/>
          </a:xfrm>
        </p:grpSpPr>
        <p:sp>
          <p:nvSpPr>
            <p:cNvPr id="5350" name="Google Shape;5350;p36"/>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36"/>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36"/>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36"/>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36"/>
          <p:cNvGrpSpPr/>
          <p:nvPr/>
        </p:nvGrpSpPr>
        <p:grpSpPr>
          <a:xfrm>
            <a:off x="2940022" y="7541966"/>
            <a:ext cx="352170" cy="349516"/>
            <a:chOff x="2139425" y="2682250"/>
            <a:chExt cx="298550" cy="296150"/>
          </a:xfrm>
        </p:grpSpPr>
        <p:sp>
          <p:nvSpPr>
            <p:cNvPr id="5355" name="Google Shape;5355;p36"/>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36"/>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36"/>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36"/>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36"/>
          <p:cNvGrpSpPr/>
          <p:nvPr/>
        </p:nvGrpSpPr>
        <p:grpSpPr>
          <a:xfrm>
            <a:off x="2941463" y="7063255"/>
            <a:ext cx="349368" cy="348631"/>
            <a:chOff x="3599700" y="1954475"/>
            <a:chExt cx="296175" cy="295400"/>
          </a:xfrm>
        </p:grpSpPr>
        <p:sp>
          <p:nvSpPr>
            <p:cNvPr id="5360" name="Google Shape;5360;p36"/>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36"/>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36"/>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3" name="Google Shape;5363;p36"/>
          <p:cNvSpPr/>
          <p:nvPr/>
        </p:nvSpPr>
        <p:spPr>
          <a:xfrm>
            <a:off x="3018478" y="8021089"/>
            <a:ext cx="195135" cy="350460"/>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36"/>
          <p:cNvSpPr/>
          <p:nvPr/>
        </p:nvSpPr>
        <p:spPr>
          <a:xfrm>
            <a:off x="1588784" y="6584095"/>
            <a:ext cx="351196" cy="349546"/>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5" name="Google Shape;5365;p36"/>
          <p:cNvGrpSpPr/>
          <p:nvPr/>
        </p:nvGrpSpPr>
        <p:grpSpPr>
          <a:xfrm>
            <a:off x="1588814" y="7541036"/>
            <a:ext cx="351196" cy="351375"/>
            <a:chOff x="1049375" y="2680675"/>
            <a:chExt cx="297725" cy="297725"/>
          </a:xfrm>
        </p:grpSpPr>
        <p:sp>
          <p:nvSpPr>
            <p:cNvPr id="5366" name="Google Shape;5366;p36"/>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36"/>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36"/>
          <p:cNvGrpSpPr/>
          <p:nvPr/>
        </p:nvGrpSpPr>
        <p:grpSpPr>
          <a:xfrm>
            <a:off x="1588839" y="7063256"/>
            <a:ext cx="351226" cy="348631"/>
            <a:chOff x="2508825" y="2318350"/>
            <a:chExt cx="297750" cy="295400"/>
          </a:xfrm>
        </p:grpSpPr>
        <p:sp>
          <p:nvSpPr>
            <p:cNvPr id="5369" name="Google Shape;5369;p36"/>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36"/>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36"/>
          <p:cNvGrpSpPr/>
          <p:nvPr/>
        </p:nvGrpSpPr>
        <p:grpSpPr>
          <a:xfrm>
            <a:off x="1589808" y="8022031"/>
            <a:ext cx="349368" cy="348602"/>
            <a:chOff x="3962775" y="2683025"/>
            <a:chExt cx="296175" cy="295375"/>
          </a:xfrm>
        </p:grpSpPr>
        <p:sp>
          <p:nvSpPr>
            <p:cNvPr id="5372" name="Google Shape;5372;p36"/>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36"/>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36"/>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36"/>
          <p:cNvGrpSpPr/>
          <p:nvPr/>
        </p:nvGrpSpPr>
        <p:grpSpPr>
          <a:xfrm>
            <a:off x="5185860" y="6584564"/>
            <a:ext cx="352140" cy="348631"/>
            <a:chOff x="1049375" y="2318350"/>
            <a:chExt cx="298525" cy="295400"/>
          </a:xfrm>
        </p:grpSpPr>
        <p:sp>
          <p:nvSpPr>
            <p:cNvPr id="5376" name="Google Shape;5376;p36"/>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36"/>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36"/>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36"/>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36"/>
          <p:cNvGrpSpPr/>
          <p:nvPr/>
        </p:nvGrpSpPr>
        <p:grpSpPr>
          <a:xfrm>
            <a:off x="5187326" y="7541949"/>
            <a:ext cx="349368" cy="349546"/>
            <a:chOff x="3963575" y="2317575"/>
            <a:chExt cx="296175" cy="296175"/>
          </a:xfrm>
        </p:grpSpPr>
        <p:sp>
          <p:nvSpPr>
            <p:cNvPr id="5381" name="Google Shape;5381;p36"/>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36"/>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36"/>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36"/>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36"/>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36"/>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36"/>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36"/>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36"/>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36"/>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36"/>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36"/>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36"/>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36"/>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36"/>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36"/>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36"/>
          <p:cNvGrpSpPr/>
          <p:nvPr/>
        </p:nvGrpSpPr>
        <p:grpSpPr>
          <a:xfrm>
            <a:off x="5198057" y="7062812"/>
            <a:ext cx="327988" cy="349516"/>
            <a:chOff x="5421475" y="1945825"/>
            <a:chExt cx="278050" cy="296150"/>
          </a:xfrm>
        </p:grpSpPr>
        <p:sp>
          <p:nvSpPr>
            <p:cNvPr id="5398" name="Google Shape;5398;p36"/>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36"/>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36"/>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36"/>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36"/>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36"/>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36"/>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36"/>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6" name="Google Shape;5406;p36"/>
          <p:cNvSpPr/>
          <p:nvPr/>
        </p:nvSpPr>
        <p:spPr>
          <a:xfrm>
            <a:off x="5185359" y="8020617"/>
            <a:ext cx="353084" cy="35140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7" name="Google Shape;5407;p36"/>
          <p:cNvGrpSpPr/>
          <p:nvPr/>
        </p:nvGrpSpPr>
        <p:grpSpPr>
          <a:xfrm>
            <a:off x="3416602" y="6584798"/>
            <a:ext cx="309439" cy="348159"/>
            <a:chOff x="2523000" y="1954875"/>
            <a:chExt cx="262325" cy="295000"/>
          </a:xfrm>
        </p:grpSpPr>
        <p:sp>
          <p:nvSpPr>
            <p:cNvPr id="5408" name="Google Shape;5408;p36"/>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36"/>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0" name="Google Shape;5410;p36"/>
          <p:cNvSpPr/>
          <p:nvPr/>
        </p:nvSpPr>
        <p:spPr>
          <a:xfrm>
            <a:off x="3396568" y="7541953"/>
            <a:ext cx="349368" cy="349516"/>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1" name="Google Shape;5411;p36"/>
          <p:cNvGrpSpPr/>
          <p:nvPr/>
        </p:nvGrpSpPr>
        <p:grpSpPr>
          <a:xfrm>
            <a:off x="3396206" y="7105093"/>
            <a:ext cx="350312" cy="264955"/>
            <a:chOff x="3962775" y="1990700"/>
            <a:chExt cx="296975" cy="224500"/>
          </a:xfrm>
        </p:grpSpPr>
        <p:sp>
          <p:nvSpPr>
            <p:cNvPr id="5412" name="Google Shape;5412;p36"/>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36"/>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36"/>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36"/>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6" name="Google Shape;5416;p36"/>
          <p:cNvGrpSpPr/>
          <p:nvPr/>
        </p:nvGrpSpPr>
        <p:grpSpPr>
          <a:xfrm>
            <a:off x="3396261" y="8083844"/>
            <a:ext cx="350282" cy="224976"/>
            <a:chOff x="5411225" y="2726350"/>
            <a:chExt cx="296950" cy="190625"/>
          </a:xfrm>
        </p:grpSpPr>
        <p:sp>
          <p:nvSpPr>
            <p:cNvPr id="5417" name="Google Shape;5417;p36"/>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36"/>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36"/>
          <p:cNvGrpSpPr/>
          <p:nvPr/>
        </p:nvGrpSpPr>
        <p:grpSpPr>
          <a:xfrm>
            <a:off x="3395835" y="8500248"/>
            <a:ext cx="351196" cy="326473"/>
            <a:chOff x="6524150" y="1938725"/>
            <a:chExt cx="297725" cy="276625"/>
          </a:xfrm>
        </p:grpSpPr>
        <p:sp>
          <p:nvSpPr>
            <p:cNvPr id="5420" name="Google Shape;5420;p36"/>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36"/>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36"/>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36"/>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36"/>
          <p:cNvGrpSpPr/>
          <p:nvPr/>
        </p:nvGrpSpPr>
        <p:grpSpPr>
          <a:xfrm>
            <a:off x="2037379" y="6584105"/>
            <a:ext cx="351226" cy="349546"/>
            <a:chOff x="1412450" y="1954475"/>
            <a:chExt cx="297750" cy="296175"/>
          </a:xfrm>
        </p:grpSpPr>
        <p:sp>
          <p:nvSpPr>
            <p:cNvPr id="5425" name="Google Shape;5425;p36"/>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36"/>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7" name="Google Shape;5427;p36"/>
          <p:cNvGrpSpPr/>
          <p:nvPr/>
        </p:nvGrpSpPr>
        <p:grpSpPr>
          <a:xfrm>
            <a:off x="2037379" y="7541154"/>
            <a:ext cx="351226" cy="351139"/>
            <a:chOff x="1413250" y="2680675"/>
            <a:chExt cx="297750" cy="297525"/>
          </a:xfrm>
        </p:grpSpPr>
        <p:sp>
          <p:nvSpPr>
            <p:cNvPr id="5428" name="Google Shape;5428;p36"/>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36"/>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36"/>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36"/>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36"/>
          <p:cNvGrpSpPr/>
          <p:nvPr/>
        </p:nvGrpSpPr>
        <p:grpSpPr>
          <a:xfrm>
            <a:off x="2060185" y="7062327"/>
            <a:ext cx="305693" cy="350490"/>
            <a:chOff x="2890050" y="2318350"/>
            <a:chExt cx="259150" cy="296975"/>
          </a:xfrm>
        </p:grpSpPr>
        <p:sp>
          <p:nvSpPr>
            <p:cNvPr id="5433" name="Google Shape;5433;p36"/>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36"/>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5" name="Google Shape;5435;p36"/>
          <p:cNvSpPr/>
          <p:nvPr/>
        </p:nvSpPr>
        <p:spPr>
          <a:xfrm>
            <a:off x="2036411" y="8022018"/>
            <a:ext cx="353084" cy="348602"/>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36"/>
          <p:cNvSpPr/>
          <p:nvPr/>
        </p:nvSpPr>
        <p:spPr>
          <a:xfrm>
            <a:off x="5633989" y="6585954"/>
            <a:ext cx="348454" cy="345828"/>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36"/>
          <p:cNvSpPr/>
          <p:nvPr/>
        </p:nvSpPr>
        <p:spPr>
          <a:xfrm>
            <a:off x="5631202" y="7553549"/>
            <a:ext cx="354027" cy="326325"/>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36"/>
          <p:cNvSpPr/>
          <p:nvPr/>
        </p:nvSpPr>
        <p:spPr>
          <a:xfrm>
            <a:off x="5631202" y="7063260"/>
            <a:ext cx="354027" cy="348602"/>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9" name="Google Shape;5439;p36"/>
          <p:cNvGrpSpPr/>
          <p:nvPr/>
        </p:nvGrpSpPr>
        <p:grpSpPr>
          <a:xfrm>
            <a:off x="5634164" y="8022029"/>
            <a:ext cx="348424" cy="348602"/>
            <a:chOff x="5775900" y="2308125"/>
            <a:chExt cx="295375" cy="295375"/>
          </a:xfrm>
        </p:grpSpPr>
        <p:sp>
          <p:nvSpPr>
            <p:cNvPr id="5440" name="Google Shape;5440;p36"/>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36"/>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36"/>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36"/>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36"/>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36"/>
          <p:cNvGrpSpPr/>
          <p:nvPr/>
        </p:nvGrpSpPr>
        <p:grpSpPr>
          <a:xfrm>
            <a:off x="3846524" y="6584562"/>
            <a:ext cx="348424" cy="348631"/>
            <a:chOff x="2872725" y="1954475"/>
            <a:chExt cx="295375" cy="295400"/>
          </a:xfrm>
        </p:grpSpPr>
        <p:sp>
          <p:nvSpPr>
            <p:cNvPr id="5446" name="Google Shape;5446;p36"/>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36"/>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36"/>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9" name="Google Shape;5449;p36"/>
          <p:cNvSpPr/>
          <p:nvPr/>
        </p:nvSpPr>
        <p:spPr>
          <a:xfrm>
            <a:off x="3907753" y="7541481"/>
            <a:ext cx="225805" cy="350460"/>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0" name="Google Shape;5450;p36"/>
          <p:cNvGrpSpPr/>
          <p:nvPr/>
        </p:nvGrpSpPr>
        <p:grpSpPr>
          <a:xfrm>
            <a:off x="3847022" y="7063269"/>
            <a:ext cx="347510" cy="348602"/>
            <a:chOff x="4321150" y="1946600"/>
            <a:chExt cx="294600" cy="295375"/>
          </a:xfrm>
        </p:grpSpPr>
        <p:sp>
          <p:nvSpPr>
            <p:cNvPr id="5451" name="Google Shape;5451;p36"/>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36"/>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36"/>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36"/>
          <p:cNvGrpSpPr/>
          <p:nvPr/>
        </p:nvGrpSpPr>
        <p:grpSpPr>
          <a:xfrm>
            <a:off x="3867513" y="8021559"/>
            <a:ext cx="306608" cy="349546"/>
            <a:chOff x="5794025" y="2673575"/>
            <a:chExt cx="259925" cy="296175"/>
          </a:xfrm>
        </p:grpSpPr>
        <p:sp>
          <p:nvSpPr>
            <p:cNvPr id="5455" name="Google Shape;5455;p36"/>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36"/>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7" name="Google Shape;5457;p36"/>
          <p:cNvSpPr/>
          <p:nvPr/>
        </p:nvSpPr>
        <p:spPr>
          <a:xfrm>
            <a:off x="3845973" y="8519716"/>
            <a:ext cx="349368" cy="348602"/>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8" name="Google Shape;5458;p36"/>
          <p:cNvGrpSpPr/>
          <p:nvPr/>
        </p:nvGrpSpPr>
        <p:grpSpPr>
          <a:xfrm>
            <a:off x="2489908" y="6583647"/>
            <a:ext cx="347510" cy="350460"/>
            <a:chOff x="1777925" y="1953700"/>
            <a:chExt cx="294600" cy="296950"/>
          </a:xfrm>
        </p:grpSpPr>
        <p:sp>
          <p:nvSpPr>
            <p:cNvPr id="5459" name="Google Shape;5459;p36"/>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36"/>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36"/>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36"/>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3" name="Google Shape;5463;p36"/>
          <p:cNvSpPr/>
          <p:nvPr/>
        </p:nvSpPr>
        <p:spPr>
          <a:xfrm>
            <a:off x="2488458" y="7541481"/>
            <a:ext cx="350312" cy="350460"/>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36"/>
          <p:cNvSpPr/>
          <p:nvPr/>
        </p:nvSpPr>
        <p:spPr>
          <a:xfrm>
            <a:off x="2480570" y="7063496"/>
            <a:ext cx="366089" cy="348129"/>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36"/>
          <p:cNvSpPr/>
          <p:nvPr/>
        </p:nvSpPr>
        <p:spPr>
          <a:xfrm>
            <a:off x="2510310" y="8021089"/>
            <a:ext cx="306608" cy="350460"/>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6" name="Google Shape;5466;p36"/>
          <p:cNvGrpSpPr/>
          <p:nvPr/>
        </p:nvGrpSpPr>
        <p:grpSpPr>
          <a:xfrm>
            <a:off x="6097086" y="6585036"/>
            <a:ext cx="315897" cy="347687"/>
            <a:chOff x="1790525" y="2319150"/>
            <a:chExt cx="267800" cy="294600"/>
          </a:xfrm>
        </p:grpSpPr>
        <p:sp>
          <p:nvSpPr>
            <p:cNvPr id="5467" name="Google Shape;5467;p36"/>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36"/>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9" name="Google Shape;5469;p36"/>
          <p:cNvSpPr/>
          <p:nvPr/>
        </p:nvSpPr>
        <p:spPr>
          <a:xfrm>
            <a:off x="6080773" y="7542868"/>
            <a:ext cx="348424" cy="347687"/>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36"/>
          <p:cNvSpPr/>
          <p:nvPr/>
        </p:nvSpPr>
        <p:spPr>
          <a:xfrm>
            <a:off x="6143010" y="7064190"/>
            <a:ext cx="223947" cy="346743"/>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1" name="Google Shape;5471;p36"/>
          <p:cNvGrpSpPr/>
          <p:nvPr/>
        </p:nvGrpSpPr>
        <p:grpSpPr>
          <a:xfrm>
            <a:off x="6080942" y="8022486"/>
            <a:ext cx="348424" cy="347687"/>
            <a:chOff x="6131900" y="2301825"/>
            <a:chExt cx="295375" cy="294600"/>
          </a:xfrm>
        </p:grpSpPr>
        <p:sp>
          <p:nvSpPr>
            <p:cNvPr id="5472" name="Google Shape;5472;p36"/>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36"/>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36"/>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36"/>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6" name="Google Shape;5476;p36"/>
          <p:cNvSpPr/>
          <p:nvPr/>
        </p:nvSpPr>
        <p:spPr>
          <a:xfrm>
            <a:off x="4332484" y="6584110"/>
            <a:ext cx="270394" cy="349516"/>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36"/>
          <p:cNvSpPr/>
          <p:nvPr/>
        </p:nvSpPr>
        <p:spPr>
          <a:xfrm>
            <a:off x="4292069" y="7541953"/>
            <a:ext cx="351226" cy="349516"/>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8" name="Google Shape;5478;p36"/>
          <p:cNvGrpSpPr/>
          <p:nvPr/>
        </p:nvGrpSpPr>
        <p:grpSpPr>
          <a:xfrm>
            <a:off x="4294071" y="7063742"/>
            <a:ext cx="347481" cy="347657"/>
            <a:chOff x="4685050" y="1945825"/>
            <a:chExt cx="294575" cy="294575"/>
          </a:xfrm>
        </p:grpSpPr>
        <p:sp>
          <p:nvSpPr>
            <p:cNvPr id="5479" name="Google Shape;5479;p36"/>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36"/>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36"/>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36"/>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36"/>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36"/>
          <p:cNvGrpSpPr/>
          <p:nvPr/>
        </p:nvGrpSpPr>
        <p:grpSpPr>
          <a:xfrm>
            <a:off x="4292239" y="8022031"/>
            <a:ext cx="351226" cy="348602"/>
            <a:chOff x="6167350" y="2672800"/>
            <a:chExt cx="297750" cy="295375"/>
          </a:xfrm>
        </p:grpSpPr>
        <p:sp>
          <p:nvSpPr>
            <p:cNvPr id="5485" name="Google Shape;5485;p36"/>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36"/>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36"/>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36"/>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36"/>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0" name="Google Shape;5490;p36"/>
          <p:cNvGrpSpPr/>
          <p:nvPr/>
        </p:nvGrpSpPr>
        <p:grpSpPr>
          <a:xfrm>
            <a:off x="1141279" y="6585034"/>
            <a:ext cx="353084" cy="347687"/>
            <a:chOff x="683125" y="1955275"/>
            <a:chExt cx="299325" cy="294600"/>
          </a:xfrm>
        </p:grpSpPr>
        <p:sp>
          <p:nvSpPr>
            <p:cNvPr id="5491" name="Google Shape;5491;p36"/>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36"/>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36"/>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36"/>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5" name="Google Shape;5495;p36"/>
          <p:cNvSpPr/>
          <p:nvPr/>
        </p:nvSpPr>
        <p:spPr>
          <a:xfrm>
            <a:off x="1143590" y="7541953"/>
            <a:ext cx="348424" cy="349516"/>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6" name="Google Shape;5496;p36"/>
          <p:cNvGrpSpPr/>
          <p:nvPr/>
        </p:nvGrpSpPr>
        <p:grpSpPr>
          <a:xfrm>
            <a:off x="1136218" y="7063138"/>
            <a:ext cx="363287" cy="348867"/>
            <a:chOff x="2140225" y="2318650"/>
            <a:chExt cx="307975" cy="295600"/>
          </a:xfrm>
        </p:grpSpPr>
        <p:sp>
          <p:nvSpPr>
            <p:cNvPr id="5497" name="Google Shape;5497;p36"/>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36"/>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9" name="Google Shape;5499;p36"/>
          <p:cNvSpPr/>
          <p:nvPr/>
        </p:nvSpPr>
        <p:spPr>
          <a:xfrm>
            <a:off x="1143575" y="8022018"/>
            <a:ext cx="348454" cy="348602"/>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0" name="Google Shape;5500;p36"/>
          <p:cNvGrpSpPr/>
          <p:nvPr/>
        </p:nvGrpSpPr>
        <p:grpSpPr>
          <a:xfrm>
            <a:off x="4740445" y="6584092"/>
            <a:ext cx="351226" cy="349575"/>
            <a:chOff x="685475" y="2318350"/>
            <a:chExt cx="297750" cy="296200"/>
          </a:xfrm>
        </p:grpSpPr>
        <p:sp>
          <p:nvSpPr>
            <p:cNvPr id="5501" name="Google Shape;5501;p36"/>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36"/>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36"/>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36"/>
          <p:cNvGrpSpPr/>
          <p:nvPr/>
        </p:nvGrpSpPr>
        <p:grpSpPr>
          <a:xfrm>
            <a:off x="4742384" y="7542879"/>
            <a:ext cx="347510" cy="347687"/>
            <a:chOff x="3601275" y="2319150"/>
            <a:chExt cx="294600" cy="294600"/>
          </a:xfrm>
        </p:grpSpPr>
        <p:sp>
          <p:nvSpPr>
            <p:cNvPr id="5505" name="Google Shape;5505;p36"/>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36"/>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36"/>
          <p:cNvGrpSpPr/>
          <p:nvPr/>
        </p:nvGrpSpPr>
        <p:grpSpPr>
          <a:xfrm>
            <a:off x="4741038" y="7063402"/>
            <a:ext cx="350282" cy="348336"/>
            <a:chOff x="5045775" y="1946400"/>
            <a:chExt cx="296950" cy="295150"/>
          </a:xfrm>
        </p:grpSpPr>
        <p:sp>
          <p:nvSpPr>
            <p:cNvPr id="5508" name="Google Shape;5508;p36"/>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36"/>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36"/>
          <p:cNvGrpSpPr/>
          <p:nvPr/>
        </p:nvGrpSpPr>
        <p:grpSpPr>
          <a:xfrm>
            <a:off x="4739637" y="8042004"/>
            <a:ext cx="353084" cy="308652"/>
            <a:chOff x="5046550" y="2327025"/>
            <a:chExt cx="299325" cy="261525"/>
          </a:xfrm>
        </p:grpSpPr>
        <p:sp>
          <p:nvSpPr>
            <p:cNvPr id="5511" name="Google Shape;5511;p36"/>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36"/>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36"/>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7" name="Shape 5517"/>
        <p:cNvGrpSpPr/>
        <p:nvPr/>
      </p:nvGrpSpPr>
      <p:grpSpPr>
        <a:xfrm>
          <a:off x="0" y="0"/>
          <a:ext cx="0" cy="0"/>
          <a:chOff x="0" y="0"/>
          <a:chExt cx="0" cy="0"/>
        </a:xfrm>
      </p:grpSpPr>
      <p:sp>
        <p:nvSpPr>
          <p:cNvPr id="5518" name="Google Shape;5518;p37"/>
          <p:cNvSpPr txBox="1"/>
          <p:nvPr>
            <p:ph idx="4294967295" type="title"/>
          </p:nvPr>
        </p:nvSpPr>
        <p:spPr>
          <a:xfrm>
            <a:off x="1476627" y="1947185"/>
            <a:ext cx="4619100" cy="41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Help &amp; Support Icons</a:t>
            </a:r>
            <a:endParaRPr>
              <a:latin typeface="Arial"/>
              <a:ea typeface="Arial"/>
              <a:cs typeface="Arial"/>
              <a:sym typeface="Arial"/>
            </a:endParaRPr>
          </a:p>
        </p:txBody>
      </p:sp>
      <p:sp>
        <p:nvSpPr>
          <p:cNvPr id="5519" name="Google Shape;5519;p37"/>
          <p:cNvSpPr txBox="1"/>
          <p:nvPr>
            <p:ph idx="4294967295" type="title"/>
          </p:nvPr>
        </p:nvSpPr>
        <p:spPr>
          <a:xfrm>
            <a:off x="2340550" y="5910540"/>
            <a:ext cx="2878800" cy="4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Avatar Icons</a:t>
            </a:r>
            <a:endParaRPr b="1">
              <a:solidFill>
                <a:schemeClr val="lt1"/>
              </a:solidFill>
              <a:latin typeface="Arial"/>
              <a:ea typeface="Arial"/>
              <a:cs typeface="Arial"/>
              <a:sym typeface="Arial"/>
            </a:endParaRPr>
          </a:p>
        </p:txBody>
      </p:sp>
      <p:grpSp>
        <p:nvGrpSpPr>
          <p:cNvPr id="5520" name="Google Shape;5520;p37"/>
          <p:cNvGrpSpPr/>
          <p:nvPr/>
        </p:nvGrpSpPr>
        <p:grpSpPr>
          <a:xfrm>
            <a:off x="2939629" y="2623516"/>
            <a:ext cx="358260" cy="354372"/>
            <a:chOff x="-34421275" y="1912725"/>
            <a:chExt cx="295375" cy="292025"/>
          </a:xfrm>
        </p:grpSpPr>
        <p:sp>
          <p:nvSpPr>
            <p:cNvPr id="5521" name="Google Shape;5521;p37"/>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37"/>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37"/>
          <p:cNvGrpSpPr/>
          <p:nvPr/>
        </p:nvGrpSpPr>
        <p:grpSpPr>
          <a:xfrm>
            <a:off x="2940531" y="3075812"/>
            <a:ext cx="356350" cy="354645"/>
            <a:chOff x="-35853975" y="2631825"/>
            <a:chExt cx="293800" cy="292250"/>
          </a:xfrm>
        </p:grpSpPr>
        <p:sp>
          <p:nvSpPr>
            <p:cNvPr id="5524" name="Google Shape;5524;p37"/>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37"/>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37"/>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37"/>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37"/>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9" name="Google Shape;5529;p37"/>
          <p:cNvSpPr/>
          <p:nvPr/>
        </p:nvSpPr>
        <p:spPr>
          <a:xfrm>
            <a:off x="2942324" y="3983209"/>
            <a:ext cx="355410" cy="354645"/>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0" name="Google Shape;5530;p37"/>
          <p:cNvGrpSpPr/>
          <p:nvPr/>
        </p:nvGrpSpPr>
        <p:grpSpPr>
          <a:xfrm>
            <a:off x="2942116" y="3530054"/>
            <a:ext cx="353500" cy="353644"/>
            <a:chOff x="-31523625" y="1939525"/>
            <a:chExt cx="291450" cy="291425"/>
          </a:xfrm>
        </p:grpSpPr>
        <p:sp>
          <p:nvSpPr>
            <p:cNvPr id="5531" name="Google Shape;5531;p37"/>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37"/>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37"/>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37"/>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37"/>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37"/>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37"/>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37"/>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37"/>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37"/>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37"/>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37"/>
          <p:cNvGrpSpPr/>
          <p:nvPr/>
        </p:nvGrpSpPr>
        <p:grpSpPr>
          <a:xfrm>
            <a:off x="2949884" y="7510233"/>
            <a:ext cx="338675" cy="361185"/>
            <a:chOff x="-53288825" y="1903275"/>
            <a:chExt cx="298550" cy="318225"/>
          </a:xfrm>
        </p:grpSpPr>
        <p:sp>
          <p:nvSpPr>
            <p:cNvPr id="5543" name="Google Shape;5543;p3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3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3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37"/>
          <p:cNvGrpSpPr/>
          <p:nvPr/>
        </p:nvGrpSpPr>
        <p:grpSpPr>
          <a:xfrm>
            <a:off x="2959701" y="7981939"/>
            <a:ext cx="318993" cy="361185"/>
            <a:chOff x="-54817600" y="2687750"/>
            <a:chExt cx="281200" cy="318225"/>
          </a:xfrm>
        </p:grpSpPr>
        <p:sp>
          <p:nvSpPr>
            <p:cNvPr id="5547" name="Google Shape;5547;p3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3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3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3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37"/>
          <p:cNvGrpSpPr/>
          <p:nvPr/>
        </p:nvGrpSpPr>
        <p:grpSpPr>
          <a:xfrm>
            <a:off x="2933771" y="6567022"/>
            <a:ext cx="370807" cy="361072"/>
            <a:chOff x="-56407800" y="1902600"/>
            <a:chExt cx="326875" cy="318125"/>
          </a:xfrm>
        </p:grpSpPr>
        <p:sp>
          <p:nvSpPr>
            <p:cNvPr id="5552" name="Google Shape;5552;p3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3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3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37"/>
          <p:cNvGrpSpPr/>
          <p:nvPr/>
        </p:nvGrpSpPr>
        <p:grpSpPr>
          <a:xfrm>
            <a:off x="2938767" y="7039070"/>
            <a:ext cx="360768" cy="360306"/>
            <a:chOff x="-57969675" y="2687750"/>
            <a:chExt cx="318025" cy="317450"/>
          </a:xfrm>
        </p:grpSpPr>
        <p:sp>
          <p:nvSpPr>
            <p:cNvPr id="5556" name="Google Shape;5556;p3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3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3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3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37"/>
          <p:cNvGrpSpPr/>
          <p:nvPr/>
        </p:nvGrpSpPr>
        <p:grpSpPr>
          <a:xfrm>
            <a:off x="1589834" y="2622909"/>
            <a:ext cx="354440" cy="355586"/>
            <a:chOff x="-35495600" y="1912725"/>
            <a:chExt cx="292225" cy="293025"/>
          </a:xfrm>
        </p:grpSpPr>
        <p:sp>
          <p:nvSpPr>
            <p:cNvPr id="5561" name="Google Shape;5561;p37"/>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37"/>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37"/>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4" name="Google Shape;5564;p37"/>
          <p:cNvSpPr/>
          <p:nvPr/>
        </p:nvSpPr>
        <p:spPr>
          <a:xfrm>
            <a:off x="1591144" y="3074790"/>
            <a:ext cx="354440" cy="356708"/>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37"/>
          <p:cNvSpPr/>
          <p:nvPr/>
        </p:nvSpPr>
        <p:spPr>
          <a:xfrm>
            <a:off x="1591614" y="3983710"/>
            <a:ext cx="353500" cy="353644"/>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37"/>
          <p:cNvSpPr/>
          <p:nvPr/>
        </p:nvSpPr>
        <p:spPr>
          <a:xfrm>
            <a:off x="1591614" y="3529576"/>
            <a:ext cx="353500" cy="354615"/>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7" name="Google Shape;5567;p37"/>
          <p:cNvGrpSpPr/>
          <p:nvPr/>
        </p:nvGrpSpPr>
        <p:grpSpPr>
          <a:xfrm>
            <a:off x="1607588" y="7510233"/>
            <a:ext cx="319901" cy="361185"/>
            <a:chOff x="-54426150" y="1901700"/>
            <a:chExt cx="282000" cy="318225"/>
          </a:xfrm>
        </p:grpSpPr>
        <p:sp>
          <p:nvSpPr>
            <p:cNvPr id="5568" name="Google Shape;5568;p3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3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3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37"/>
          <p:cNvGrpSpPr/>
          <p:nvPr/>
        </p:nvGrpSpPr>
        <p:grpSpPr>
          <a:xfrm>
            <a:off x="1587518" y="7981493"/>
            <a:ext cx="360087" cy="362065"/>
            <a:chOff x="-52906025" y="2293950"/>
            <a:chExt cx="317425" cy="319000"/>
          </a:xfrm>
        </p:grpSpPr>
        <p:sp>
          <p:nvSpPr>
            <p:cNvPr id="5573" name="Google Shape;5573;p3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3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3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37"/>
          <p:cNvGrpSpPr/>
          <p:nvPr/>
        </p:nvGrpSpPr>
        <p:grpSpPr>
          <a:xfrm>
            <a:off x="1586540" y="6566965"/>
            <a:ext cx="361902" cy="361185"/>
            <a:chOff x="-57578225" y="1904075"/>
            <a:chExt cx="319025" cy="318225"/>
          </a:xfrm>
        </p:grpSpPr>
        <p:sp>
          <p:nvSpPr>
            <p:cNvPr id="5577" name="Google Shape;5577;p3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3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37"/>
          <p:cNvGrpSpPr/>
          <p:nvPr/>
        </p:nvGrpSpPr>
        <p:grpSpPr>
          <a:xfrm>
            <a:off x="1586564" y="7038170"/>
            <a:ext cx="361902" cy="362093"/>
            <a:chOff x="-56010850" y="2294725"/>
            <a:chExt cx="319025" cy="319025"/>
          </a:xfrm>
        </p:grpSpPr>
        <p:sp>
          <p:nvSpPr>
            <p:cNvPr id="5582" name="Google Shape;5582;p3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3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3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3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6" name="Google Shape;5586;p37"/>
          <p:cNvSpPr/>
          <p:nvPr/>
        </p:nvSpPr>
        <p:spPr>
          <a:xfrm>
            <a:off x="5187707" y="2623401"/>
            <a:ext cx="356350" cy="354615"/>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7" name="Google Shape;5587;p37"/>
          <p:cNvGrpSpPr/>
          <p:nvPr/>
        </p:nvGrpSpPr>
        <p:grpSpPr>
          <a:xfrm>
            <a:off x="5187406" y="3075812"/>
            <a:ext cx="354440" cy="354645"/>
            <a:chOff x="-34032200" y="2634975"/>
            <a:chExt cx="292225" cy="292250"/>
          </a:xfrm>
        </p:grpSpPr>
        <p:sp>
          <p:nvSpPr>
            <p:cNvPr id="5588" name="Google Shape;5588;p37"/>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37"/>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37"/>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37"/>
          <p:cNvGrpSpPr/>
          <p:nvPr/>
        </p:nvGrpSpPr>
        <p:grpSpPr>
          <a:xfrm>
            <a:off x="5187997" y="3983700"/>
            <a:ext cx="353469" cy="353644"/>
            <a:chOff x="-31164450" y="2657050"/>
            <a:chExt cx="291425" cy="291425"/>
          </a:xfrm>
        </p:grpSpPr>
        <p:sp>
          <p:nvSpPr>
            <p:cNvPr id="5592" name="Google Shape;5592;p37"/>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37"/>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37"/>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37"/>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37"/>
          <p:cNvGrpSpPr/>
          <p:nvPr/>
        </p:nvGrpSpPr>
        <p:grpSpPr>
          <a:xfrm>
            <a:off x="5187512" y="3529765"/>
            <a:ext cx="354440" cy="354221"/>
            <a:chOff x="-31165250" y="2298675"/>
            <a:chExt cx="292225" cy="291900"/>
          </a:xfrm>
        </p:grpSpPr>
        <p:sp>
          <p:nvSpPr>
            <p:cNvPr id="5597" name="Google Shape;5597;p37"/>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37"/>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37"/>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37"/>
          <p:cNvGrpSpPr/>
          <p:nvPr/>
        </p:nvGrpSpPr>
        <p:grpSpPr>
          <a:xfrm>
            <a:off x="5205106" y="7509786"/>
            <a:ext cx="319901" cy="362093"/>
            <a:chOff x="-54426150" y="2294725"/>
            <a:chExt cx="282000" cy="319025"/>
          </a:xfrm>
        </p:grpSpPr>
        <p:sp>
          <p:nvSpPr>
            <p:cNvPr id="5601" name="Google Shape;5601;p3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3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3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3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3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37"/>
          <p:cNvGrpSpPr/>
          <p:nvPr/>
        </p:nvGrpSpPr>
        <p:grpSpPr>
          <a:xfrm>
            <a:off x="5206477" y="7981939"/>
            <a:ext cx="317207" cy="361185"/>
            <a:chOff x="-52887125" y="2686975"/>
            <a:chExt cx="279625" cy="318225"/>
          </a:xfrm>
        </p:grpSpPr>
        <p:sp>
          <p:nvSpPr>
            <p:cNvPr id="5607" name="Google Shape;5607;p3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3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3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3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37"/>
          <p:cNvGrpSpPr/>
          <p:nvPr/>
        </p:nvGrpSpPr>
        <p:grpSpPr>
          <a:xfrm>
            <a:off x="5206406" y="6566971"/>
            <a:ext cx="317207" cy="361185"/>
            <a:chOff x="-57558525" y="2294725"/>
            <a:chExt cx="279625" cy="318225"/>
          </a:xfrm>
        </p:grpSpPr>
        <p:sp>
          <p:nvSpPr>
            <p:cNvPr id="5612" name="Google Shape;5612;p3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3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3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3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3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7" name="Google Shape;5617;p37"/>
          <p:cNvGrpSpPr/>
          <p:nvPr/>
        </p:nvGrpSpPr>
        <p:grpSpPr>
          <a:xfrm>
            <a:off x="5184096" y="7038631"/>
            <a:ext cx="361874" cy="361185"/>
            <a:chOff x="-56010050" y="2686975"/>
            <a:chExt cx="319000" cy="318225"/>
          </a:xfrm>
        </p:grpSpPr>
        <p:sp>
          <p:nvSpPr>
            <p:cNvPr id="5618" name="Google Shape;5618;p3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3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3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3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37"/>
          <p:cNvGrpSpPr/>
          <p:nvPr/>
        </p:nvGrpSpPr>
        <p:grpSpPr>
          <a:xfrm>
            <a:off x="3397228" y="2623864"/>
            <a:ext cx="353500" cy="353675"/>
            <a:chOff x="-34032200" y="1916675"/>
            <a:chExt cx="291450" cy="291450"/>
          </a:xfrm>
        </p:grpSpPr>
        <p:sp>
          <p:nvSpPr>
            <p:cNvPr id="5623" name="Google Shape;5623;p37"/>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37"/>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37"/>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37"/>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37"/>
          <p:cNvGrpSpPr/>
          <p:nvPr/>
        </p:nvGrpSpPr>
        <p:grpSpPr>
          <a:xfrm>
            <a:off x="3396704" y="3076297"/>
            <a:ext cx="354440" cy="353675"/>
            <a:chOff x="-35495600" y="2631825"/>
            <a:chExt cx="292225" cy="291450"/>
          </a:xfrm>
        </p:grpSpPr>
        <p:sp>
          <p:nvSpPr>
            <p:cNvPr id="5628" name="Google Shape;5628;p37"/>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37"/>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37"/>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37"/>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2" name="Google Shape;5632;p37"/>
          <p:cNvSpPr/>
          <p:nvPr/>
        </p:nvSpPr>
        <p:spPr>
          <a:xfrm>
            <a:off x="3389418" y="3983346"/>
            <a:ext cx="371633" cy="354372"/>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37"/>
          <p:cNvSpPr/>
          <p:nvPr/>
        </p:nvSpPr>
        <p:spPr>
          <a:xfrm>
            <a:off x="3397529" y="4435432"/>
            <a:ext cx="355410" cy="35270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4" name="Google Shape;5634;p37"/>
          <p:cNvGrpSpPr/>
          <p:nvPr/>
        </p:nvGrpSpPr>
        <p:grpSpPr>
          <a:xfrm>
            <a:off x="3395908" y="3530054"/>
            <a:ext cx="356350" cy="353644"/>
            <a:chOff x="-31166825" y="1939525"/>
            <a:chExt cx="293800" cy="291425"/>
          </a:xfrm>
        </p:grpSpPr>
        <p:sp>
          <p:nvSpPr>
            <p:cNvPr id="5635" name="Google Shape;5635;p37"/>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37"/>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37"/>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37"/>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37"/>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37"/>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37"/>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37"/>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37"/>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37"/>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37"/>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37"/>
          <p:cNvGrpSpPr/>
          <p:nvPr/>
        </p:nvGrpSpPr>
        <p:grpSpPr>
          <a:xfrm>
            <a:off x="3415828" y="7511127"/>
            <a:ext cx="317207" cy="359398"/>
            <a:chOff x="-52887125" y="1903275"/>
            <a:chExt cx="279625" cy="316650"/>
          </a:xfrm>
        </p:grpSpPr>
        <p:sp>
          <p:nvSpPr>
            <p:cNvPr id="5647" name="Google Shape;5647;p3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3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37"/>
          <p:cNvGrpSpPr/>
          <p:nvPr/>
        </p:nvGrpSpPr>
        <p:grpSpPr>
          <a:xfrm>
            <a:off x="3412671" y="7981499"/>
            <a:ext cx="323474" cy="362065"/>
            <a:chOff x="-54427725" y="2686975"/>
            <a:chExt cx="285150" cy="319000"/>
          </a:xfrm>
        </p:grpSpPr>
        <p:sp>
          <p:nvSpPr>
            <p:cNvPr id="5650" name="Google Shape;5650;p3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3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3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3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3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37"/>
          <p:cNvGrpSpPr/>
          <p:nvPr/>
        </p:nvGrpSpPr>
        <p:grpSpPr>
          <a:xfrm>
            <a:off x="3415406" y="8453166"/>
            <a:ext cx="318086" cy="359398"/>
            <a:chOff x="-51722225" y="1915100"/>
            <a:chExt cx="280400" cy="316650"/>
          </a:xfrm>
        </p:grpSpPr>
        <p:sp>
          <p:nvSpPr>
            <p:cNvPr id="5656" name="Google Shape;5656;p3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3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3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3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37"/>
          <p:cNvGrpSpPr/>
          <p:nvPr/>
        </p:nvGrpSpPr>
        <p:grpSpPr>
          <a:xfrm>
            <a:off x="3392540" y="6566965"/>
            <a:ext cx="363689" cy="361185"/>
            <a:chOff x="-56012425" y="1903275"/>
            <a:chExt cx="320600" cy="318225"/>
          </a:xfrm>
        </p:grpSpPr>
        <p:sp>
          <p:nvSpPr>
            <p:cNvPr id="5661" name="Google Shape;5661;p3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3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37"/>
          <p:cNvGrpSpPr/>
          <p:nvPr/>
        </p:nvGrpSpPr>
        <p:grpSpPr>
          <a:xfrm>
            <a:off x="3391623" y="7038191"/>
            <a:ext cx="365475" cy="362065"/>
            <a:chOff x="-57579800" y="2686975"/>
            <a:chExt cx="322175" cy="319000"/>
          </a:xfrm>
        </p:grpSpPr>
        <p:sp>
          <p:nvSpPr>
            <p:cNvPr id="5664" name="Google Shape;5664;p3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3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37"/>
          <p:cNvGrpSpPr/>
          <p:nvPr/>
        </p:nvGrpSpPr>
        <p:grpSpPr>
          <a:xfrm>
            <a:off x="2038417" y="2622909"/>
            <a:ext cx="354440" cy="355586"/>
            <a:chOff x="-35136450" y="1912725"/>
            <a:chExt cx="292225" cy="293025"/>
          </a:xfrm>
        </p:grpSpPr>
        <p:sp>
          <p:nvSpPr>
            <p:cNvPr id="5667" name="Google Shape;5667;p37"/>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37"/>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37"/>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37"/>
          <p:cNvGrpSpPr/>
          <p:nvPr/>
        </p:nvGrpSpPr>
        <p:grpSpPr>
          <a:xfrm>
            <a:off x="2036561" y="3075358"/>
            <a:ext cx="358260" cy="355556"/>
            <a:chOff x="-33676975" y="2275050"/>
            <a:chExt cx="295375" cy="293000"/>
          </a:xfrm>
        </p:grpSpPr>
        <p:sp>
          <p:nvSpPr>
            <p:cNvPr id="5671" name="Google Shape;5671;p37"/>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37"/>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37"/>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37"/>
          <p:cNvGrpSpPr/>
          <p:nvPr/>
        </p:nvGrpSpPr>
        <p:grpSpPr>
          <a:xfrm>
            <a:off x="2033263" y="3984399"/>
            <a:ext cx="364962" cy="352249"/>
            <a:chOff x="-32243500" y="2299850"/>
            <a:chExt cx="300900" cy="290275"/>
          </a:xfrm>
        </p:grpSpPr>
        <p:sp>
          <p:nvSpPr>
            <p:cNvPr id="5675" name="Google Shape;5675;p37"/>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37"/>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37"/>
          <p:cNvGrpSpPr/>
          <p:nvPr/>
        </p:nvGrpSpPr>
        <p:grpSpPr>
          <a:xfrm>
            <a:off x="2036599" y="3529569"/>
            <a:ext cx="358291" cy="354615"/>
            <a:chOff x="-32245875" y="1938725"/>
            <a:chExt cx="295400" cy="292225"/>
          </a:xfrm>
        </p:grpSpPr>
        <p:sp>
          <p:nvSpPr>
            <p:cNvPr id="5678" name="Google Shape;5678;p37"/>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37"/>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37"/>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37"/>
          <p:cNvGrpSpPr/>
          <p:nvPr/>
        </p:nvGrpSpPr>
        <p:grpSpPr>
          <a:xfrm>
            <a:off x="2035163" y="7510233"/>
            <a:ext cx="361902" cy="361185"/>
            <a:chOff x="-54081175" y="1903275"/>
            <a:chExt cx="319025" cy="318225"/>
          </a:xfrm>
        </p:grpSpPr>
        <p:sp>
          <p:nvSpPr>
            <p:cNvPr id="5682" name="Google Shape;5682;p3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3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37"/>
          <p:cNvGrpSpPr/>
          <p:nvPr/>
        </p:nvGrpSpPr>
        <p:grpSpPr>
          <a:xfrm>
            <a:off x="2046360" y="7982387"/>
            <a:ext cx="339554" cy="360277"/>
            <a:chOff x="-52505925" y="2295525"/>
            <a:chExt cx="299325" cy="317425"/>
          </a:xfrm>
        </p:grpSpPr>
        <p:sp>
          <p:nvSpPr>
            <p:cNvPr id="5685" name="Google Shape;5685;p3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3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3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3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37"/>
          <p:cNvGrpSpPr/>
          <p:nvPr/>
        </p:nvGrpSpPr>
        <p:grpSpPr>
          <a:xfrm>
            <a:off x="2034237" y="6566965"/>
            <a:ext cx="363660" cy="361185"/>
            <a:chOff x="-57189125" y="1904850"/>
            <a:chExt cx="320575" cy="318225"/>
          </a:xfrm>
        </p:grpSpPr>
        <p:sp>
          <p:nvSpPr>
            <p:cNvPr id="5690" name="Google Shape;5690;p3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3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3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3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3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37"/>
          <p:cNvGrpSpPr/>
          <p:nvPr/>
        </p:nvGrpSpPr>
        <p:grpSpPr>
          <a:xfrm>
            <a:off x="2032460" y="7038624"/>
            <a:ext cx="367262" cy="361185"/>
            <a:chOff x="-55620975" y="2294725"/>
            <a:chExt cx="323750" cy="318225"/>
          </a:xfrm>
        </p:grpSpPr>
        <p:sp>
          <p:nvSpPr>
            <p:cNvPr id="5696" name="Google Shape;5696;p3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3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3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3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3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3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37"/>
          <p:cNvGrpSpPr/>
          <p:nvPr/>
        </p:nvGrpSpPr>
        <p:grpSpPr>
          <a:xfrm>
            <a:off x="5634151" y="2623605"/>
            <a:ext cx="353500" cy="354190"/>
            <a:chOff x="-35134875" y="2272675"/>
            <a:chExt cx="291450" cy="291875"/>
          </a:xfrm>
        </p:grpSpPr>
        <p:sp>
          <p:nvSpPr>
            <p:cNvPr id="5703" name="Google Shape;5703;p37"/>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37"/>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37"/>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37"/>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37"/>
          <p:cNvGrpSpPr/>
          <p:nvPr/>
        </p:nvGrpSpPr>
        <p:grpSpPr>
          <a:xfrm>
            <a:off x="5634205" y="3075584"/>
            <a:ext cx="353500" cy="355100"/>
            <a:chOff x="-33673825" y="2634975"/>
            <a:chExt cx="291450" cy="292625"/>
          </a:xfrm>
        </p:grpSpPr>
        <p:sp>
          <p:nvSpPr>
            <p:cNvPr id="5708" name="Google Shape;5708;p37"/>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37"/>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37"/>
          <p:cNvGrpSpPr/>
          <p:nvPr/>
        </p:nvGrpSpPr>
        <p:grpSpPr>
          <a:xfrm>
            <a:off x="5634326" y="3983700"/>
            <a:ext cx="353469" cy="353644"/>
            <a:chOff x="-30806075" y="2657050"/>
            <a:chExt cx="291425" cy="291425"/>
          </a:xfrm>
        </p:grpSpPr>
        <p:sp>
          <p:nvSpPr>
            <p:cNvPr id="5711" name="Google Shape;5711;p37"/>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37"/>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37"/>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37"/>
          <p:cNvGrpSpPr/>
          <p:nvPr/>
        </p:nvGrpSpPr>
        <p:grpSpPr>
          <a:xfrm>
            <a:off x="5634796" y="3530235"/>
            <a:ext cx="352529" cy="353280"/>
            <a:chOff x="-30805300" y="2298675"/>
            <a:chExt cx="290650" cy="291125"/>
          </a:xfrm>
        </p:grpSpPr>
        <p:sp>
          <p:nvSpPr>
            <p:cNvPr id="5715" name="Google Shape;5715;p37"/>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37"/>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37"/>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37"/>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37"/>
          <p:cNvGrpSpPr/>
          <p:nvPr/>
        </p:nvGrpSpPr>
        <p:grpSpPr>
          <a:xfrm>
            <a:off x="5652774" y="7510679"/>
            <a:ext cx="317207" cy="360306"/>
            <a:chOff x="-54063050" y="2296300"/>
            <a:chExt cx="279625" cy="317450"/>
          </a:xfrm>
        </p:grpSpPr>
        <p:sp>
          <p:nvSpPr>
            <p:cNvPr id="5720" name="Google Shape;5720;p3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3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3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3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37"/>
          <p:cNvGrpSpPr/>
          <p:nvPr/>
        </p:nvGrpSpPr>
        <p:grpSpPr>
          <a:xfrm>
            <a:off x="5652798" y="7981939"/>
            <a:ext cx="317207" cy="361185"/>
            <a:chOff x="-52494100" y="2686975"/>
            <a:chExt cx="279625" cy="318225"/>
          </a:xfrm>
        </p:grpSpPr>
        <p:sp>
          <p:nvSpPr>
            <p:cNvPr id="5725" name="Google Shape;5725;p3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3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3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3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37"/>
          <p:cNvGrpSpPr/>
          <p:nvPr/>
        </p:nvGrpSpPr>
        <p:grpSpPr>
          <a:xfrm>
            <a:off x="5630394" y="6589317"/>
            <a:ext cx="361874" cy="316495"/>
            <a:chOff x="-57187550" y="2314425"/>
            <a:chExt cx="319000" cy="278850"/>
          </a:xfrm>
        </p:grpSpPr>
        <p:sp>
          <p:nvSpPr>
            <p:cNvPr id="5730" name="Google Shape;5730;p3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3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3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3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37"/>
          <p:cNvGrpSpPr/>
          <p:nvPr/>
        </p:nvGrpSpPr>
        <p:grpSpPr>
          <a:xfrm>
            <a:off x="5629964" y="7038588"/>
            <a:ext cx="362781" cy="361270"/>
            <a:chOff x="-55620175" y="2686900"/>
            <a:chExt cx="319800" cy="318300"/>
          </a:xfrm>
        </p:grpSpPr>
        <p:sp>
          <p:nvSpPr>
            <p:cNvPr id="5735" name="Google Shape;5735;p3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3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3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3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37"/>
          <p:cNvGrpSpPr/>
          <p:nvPr/>
        </p:nvGrpSpPr>
        <p:grpSpPr>
          <a:xfrm>
            <a:off x="3846646" y="2623864"/>
            <a:ext cx="353500" cy="353675"/>
            <a:chOff x="-33673825" y="1916675"/>
            <a:chExt cx="291450" cy="291450"/>
          </a:xfrm>
        </p:grpSpPr>
        <p:sp>
          <p:nvSpPr>
            <p:cNvPr id="5740" name="Google Shape;5740;p37"/>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37"/>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37"/>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37"/>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37"/>
          <p:cNvGrpSpPr/>
          <p:nvPr/>
        </p:nvGrpSpPr>
        <p:grpSpPr>
          <a:xfrm>
            <a:off x="3888149" y="3076297"/>
            <a:ext cx="270386" cy="353675"/>
            <a:chOff x="-35101800" y="2631050"/>
            <a:chExt cx="222925" cy="291450"/>
          </a:xfrm>
        </p:grpSpPr>
        <p:sp>
          <p:nvSpPr>
            <p:cNvPr id="5745" name="Google Shape;5745;p37"/>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37"/>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37"/>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37"/>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9" name="Google Shape;5749;p37"/>
          <p:cNvSpPr/>
          <p:nvPr/>
        </p:nvSpPr>
        <p:spPr>
          <a:xfrm>
            <a:off x="3846464" y="3984180"/>
            <a:ext cx="356350" cy="35270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0" name="Google Shape;5750;p37"/>
          <p:cNvGrpSpPr/>
          <p:nvPr/>
        </p:nvGrpSpPr>
        <p:grpSpPr>
          <a:xfrm>
            <a:off x="3846794" y="4434953"/>
            <a:ext cx="353469" cy="353644"/>
            <a:chOff x="-30064925" y="2332550"/>
            <a:chExt cx="291425" cy="291425"/>
          </a:xfrm>
        </p:grpSpPr>
        <p:sp>
          <p:nvSpPr>
            <p:cNvPr id="5751" name="Google Shape;5751;p37"/>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37"/>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37"/>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37"/>
          <p:cNvGrpSpPr/>
          <p:nvPr/>
        </p:nvGrpSpPr>
        <p:grpSpPr>
          <a:xfrm>
            <a:off x="3846752" y="3530524"/>
            <a:ext cx="353500" cy="352704"/>
            <a:chOff x="-30805300" y="1938725"/>
            <a:chExt cx="291450" cy="290650"/>
          </a:xfrm>
        </p:grpSpPr>
        <p:sp>
          <p:nvSpPr>
            <p:cNvPr id="5755" name="Google Shape;5755;p37"/>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37"/>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37"/>
          <p:cNvGrpSpPr/>
          <p:nvPr/>
        </p:nvGrpSpPr>
        <p:grpSpPr>
          <a:xfrm>
            <a:off x="3844238" y="7510787"/>
            <a:ext cx="359208" cy="360079"/>
            <a:chOff x="-52513800" y="1903475"/>
            <a:chExt cx="316650" cy="317250"/>
          </a:xfrm>
        </p:grpSpPr>
        <p:sp>
          <p:nvSpPr>
            <p:cNvPr id="5758" name="Google Shape;5758;p3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3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37"/>
          <p:cNvGrpSpPr/>
          <p:nvPr/>
        </p:nvGrpSpPr>
        <p:grpSpPr>
          <a:xfrm>
            <a:off x="3865215" y="7981967"/>
            <a:ext cx="317207" cy="361129"/>
            <a:chOff x="-54061475" y="2685450"/>
            <a:chExt cx="279625" cy="318175"/>
          </a:xfrm>
        </p:grpSpPr>
        <p:sp>
          <p:nvSpPr>
            <p:cNvPr id="5761" name="Google Shape;5761;p3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3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3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3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37"/>
          <p:cNvGrpSpPr/>
          <p:nvPr/>
        </p:nvGrpSpPr>
        <p:grpSpPr>
          <a:xfrm>
            <a:off x="3866144" y="8454497"/>
            <a:ext cx="315420" cy="361185"/>
            <a:chOff x="-51708850" y="2305750"/>
            <a:chExt cx="278050" cy="318225"/>
          </a:xfrm>
        </p:grpSpPr>
        <p:sp>
          <p:nvSpPr>
            <p:cNvPr id="5766" name="Google Shape;5766;p3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3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3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37"/>
          <p:cNvGrpSpPr/>
          <p:nvPr/>
        </p:nvGrpSpPr>
        <p:grpSpPr>
          <a:xfrm>
            <a:off x="3865088" y="6566379"/>
            <a:ext cx="318990" cy="362158"/>
            <a:chOff x="1044400" y="2917425"/>
            <a:chExt cx="248125" cy="281550"/>
          </a:xfrm>
        </p:grpSpPr>
        <p:sp>
          <p:nvSpPr>
            <p:cNvPr id="5770" name="Google Shape;5770;p3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3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3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3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3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5775" name="Google Shape;5775;p3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5776" name="Google Shape;5776;p3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5777" name="Google Shape;5777;p37"/>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37"/>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37"/>
          <p:cNvGrpSpPr/>
          <p:nvPr/>
        </p:nvGrpSpPr>
        <p:grpSpPr>
          <a:xfrm>
            <a:off x="3859794" y="7038290"/>
            <a:ext cx="327955" cy="361866"/>
            <a:chOff x="-57172600" y="2686375"/>
            <a:chExt cx="289100" cy="318825"/>
          </a:xfrm>
        </p:grpSpPr>
        <p:sp>
          <p:nvSpPr>
            <p:cNvPr id="5780" name="Google Shape;5780;p3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3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37"/>
          <p:cNvGrpSpPr/>
          <p:nvPr/>
        </p:nvGrpSpPr>
        <p:grpSpPr>
          <a:xfrm>
            <a:off x="2500554" y="2623880"/>
            <a:ext cx="331516" cy="353644"/>
            <a:chOff x="-34767825" y="1914325"/>
            <a:chExt cx="273325" cy="291425"/>
          </a:xfrm>
        </p:grpSpPr>
        <p:sp>
          <p:nvSpPr>
            <p:cNvPr id="5783" name="Google Shape;5783;p37"/>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37"/>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37"/>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37"/>
          <p:cNvGrpSpPr/>
          <p:nvPr/>
        </p:nvGrpSpPr>
        <p:grpSpPr>
          <a:xfrm>
            <a:off x="2489616" y="3075358"/>
            <a:ext cx="353500" cy="355556"/>
            <a:chOff x="-33314675" y="2275050"/>
            <a:chExt cx="291450" cy="293000"/>
          </a:xfrm>
        </p:grpSpPr>
        <p:sp>
          <p:nvSpPr>
            <p:cNvPr id="5787" name="Google Shape;5787;p37"/>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37"/>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37"/>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0" name="Google Shape;5790;p37"/>
          <p:cNvSpPr/>
          <p:nvPr/>
        </p:nvSpPr>
        <p:spPr>
          <a:xfrm>
            <a:off x="2511858" y="3983695"/>
            <a:ext cx="311473" cy="353675"/>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1" name="Google Shape;5791;p37"/>
          <p:cNvGrpSpPr/>
          <p:nvPr/>
        </p:nvGrpSpPr>
        <p:grpSpPr>
          <a:xfrm>
            <a:off x="2501616" y="3530009"/>
            <a:ext cx="329606" cy="353735"/>
            <a:chOff x="-31874100" y="1939525"/>
            <a:chExt cx="271750" cy="291500"/>
          </a:xfrm>
        </p:grpSpPr>
        <p:sp>
          <p:nvSpPr>
            <p:cNvPr id="5792" name="Google Shape;5792;p37"/>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37"/>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37"/>
          <p:cNvGrpSpPr/>
          <p:nvPr/>
        </p:nvGrpSpPr>
        <p:grpSpPr>
          <a:xfrm>
            <a:off x="2485844" y="7510233"/>
            <a:ext cx="361874" cy="361185"/>
            <a:chOff x="-53690500" y="1903275"/>
            <a:chExt cx="319000" cy="318225"/>
          </a:xfrm>
        </p:grpSpPr>
        <p:sp>
          <p:nvSpPr>
            <p:cNvPr id="5795" name="Google Shape;5795;p3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3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3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3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37"/>
          <p:cNvGrpSpPr/>
          <p:nvPr/>
        </p:nvGrpSpPr>
        <p:grpSpPr>
          <a:xfrm>
            <a:off x="2508188" y="7982004"/>
            <a:ext cx="317235" cy="361043"/>
            <a:chOff x="-52092425" y="2303525"/>
            <a:chExt cx="279650" cy="318100"/>
          </a:xfrm>
        </p:grpSpPr>
        <p:sp>
          <p:nvSpPr>
            <p:cNvPr id="5800" name="Google Shape;5800;p3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3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3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3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3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37"/>
          <p:cNvGrpSpPr/>
          <p:nvPr/>
        </p:nvGrpSpPr>
        <p:grpSpPr>
          <a:xfrm>
            <a:off x="2508131" y="6566965"/>
            <a:ext cx="317207" cy="361185"/>
            <a:chOff x="-56774050" y="1904075"/>
            <a:chExt cx="279625" cy="318225"/>
          </a:xfrm>
        </p:grpSpPr>
        <p:sp>
          <p:nvSpPr>
            <p:cNvPr id="5806" name="Google Shape;5806;p3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3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8" name="Google Shape;5808;p37"/>
          <p:cNvGrpSpPr/>
          <p:nvPr/>
        </p:nvGrpSpPr>
        <p:grpSpPr>
          <a:xfrm>
            <a:off x="2497435" y="7039518"/>
            <a:ext cx="338647" cy="359398"/>
            <a:chOff x="-55217700" y="2296300"/>
            <a:chExt cx="298525" cy="316650"/>
          </a:xfrm>
        </p:grpSpPr>
        <p:sp>
          <p:nvSpPr>
            <p:cNvPr id="5809" name="Google Shape;5809;p3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3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3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3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37"/>
          <p:cNvGrpSpPr/>
          <p:nvPr/>
        </p:nvGrpSpPr>
        <p:grpSpPr>
          <a:xfrm>
            <a:off x="6079508" y="2622908"/>
            <a:ext cx="356350" cy="355586"/>
            <a:chOff x="-34778075" y="2272675"/>
            <a:chExt cx="293800" cy="293025"/>
          </a:xfrm>
        </p:grpSpPr>
        <p:sp>
          <p:nvSpPr>
            <p:cNvPr id="5814" name="Google Shape;5814;p37"/>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37"/>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37"/>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7" name="Google Shape;5817;p37"/>
          <p:cNvSpPr/>
          <p:nvPr/>
        </p:nvSpPr>
        <p:spPr>
          <a:xfrm>
            <a:off x="6080791" y="3074865"/>
            <a:ext cx="356350" cy="356557"/>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37"/>
          <p:cNvSpPr/>
          <p:nvPr/>
        </p:nvSpPr>
        <p:spPr>
          <a:xfrm>
            <a:off x="6081747" y="3983695"/>
            <a:ext cx="354440" cy="353675"/>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37"/>
          <p:cNvSpPr/>
          <p:nvPr/>
        </p:nvSpPr>
        <p:spPr>
          <a:xfrm>
            <a:off x="6080791" y="3529561"/>
            <a:ext cx="356350" cy="354645"/>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0" name="Google Shape;5820;p37"/>
          <p:cNvGrpSpPr/>
          <p:nvPr/>
        </p:nvGrpSpPr>
        <p:grpSpPr>
          <a:xfrm>
            <a:off x="6099549" y="7511133"/>
            <a:ext cx="317207" cy="359398"/>
            <a:chOff x="-53670800" y="2296300"/>
            <a:chExt cx="279625" cy="316650"/>
          </a:xfrm>
        </p:grpSpPr>
        <p:sp>
          <p:nvSpPr>
            <p:cNvPr id="5821" name="Google Shape;5821;p3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3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3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3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37"/>
          <p:cNvGrpSpPr/>
          <p:nvPr/>
        </p:nvGrpSpPr>
        <p:grpSpPr>
          <a:xfrm>
            <a:off x="6077225" y="7981329"/>
            <a:ext cx="361902" cy="362405"/>
            <a:chOff x="-52101875" y="2687475"/>
            <a:chExt cx="319025" cy="319300"/>
          </a:xfrm>
        </p:grpSpPr>
        <p:sp>
          <p:nvSpPr>
            <p:cNvPr id="5826" name="Google Shape;5826;p3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3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3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37"/>
          <p:cNvGrpSpPr/>
          <p:nvPr/>
        </p:nvGrpSpPr>
        <p:grpSpPr>
          <a:xfrm>
            <a:off x="6099502" y="6566971"/>
            <a:ext cx="317207" cy="361185"/>
            <a:chOff x="-56774850" y="2294725"/>
            <a:chExt cx="279625" cy="318225"/>
          </a:xfrm>
        </p:grpSpPr>
        <p:sp>
          <p:nvSpPr>
            <p:cNvPr id="5831" name="Google Shape;5831;p3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3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37"/>
          <p:cNvGrpSpPr/>
          <p:nvPr/>
        </p:nvGrpSpPr>
        <p:grpSpPr>
          <a:xfrm>
            <a:off x="6076739" y="7039524"/>
            <a:ext cx="362781" cy="359398"/>
            <a:chOff x="-55229525" y="2688550"/>
            <a:chExt cx="319800" cy="316650"/>
          </a:xfrm>
        </p:grpSpPr>
        <p:sp>
          <p:nvSpPr>
            <p:cNvPr id="5835" name="Google Shape;5835;p3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3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3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3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9" name="Google Shape;5839;p37"/>
          <p:cNvSpPr/>
          <p:nvPr/>
        </p:nvSpPr>
        <p:spPr>
          <a:xfrm>
            <a:off x="4302569" y="2623037"/>
            <a:ext cx="338187" cy="355343"/>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0" name="Google Shape;5840;p37"/>
          <p:cNvGrpSpPr/>
          <p:nvPr/>
        </p:nvGrpSpPr>
        <p:grpSpPr>
          <a:xfrm>
            <a:off x="4293630" y="3076297"/>
            <a:ext cx="353500" cy="353675"/>
            <a:chOff x="-34776500" y="2631825"/>
            <a:chExt cx="291450" cy="291450"/>
          </a:xfrm>
        </p:grpSpPr>
        <p:sp>
          <p:nvSpPr>
            <p:cNvPr id="5841" name="Google Shape;5841;p37"/>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37"/>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37"/>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4" name="Google Shape;5844;p37"/>
          <p:cNvGrpSpPr/>
          <p:nvPr/>
        </p:nvGrpSpPr>
        <p:grpSpPr>
          <a:xfrm>
            <a:off x="4287050" y="3984095"/>
            <a:ext cx="366872" cy="352855"/>
            <a:chOff x="-31889075" y="2658950"/>
            <a:chExt cx="302475" cy="290775"/>
          </a:xfrm>
        </p:grpSpPr>
        <p:sp>
          <p:nvSpPr>
            <p:cNvPr id="5845" name="Google Shape;5845;p37"/>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37"/>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37"/>
          <p:cNvGrpSpPr/>
          <p:nvPr/>
        </p:nvGrpSpPr>
        <p:grpSpPr>
          <a:xfrm>
            <a:off x="4297205" y="3532792"/>
            <a:ext cx="348751" cy="347957"/>
            <a:chOff x="2821450" y="2957850"/>
            <a:chExt cx="259275" cy="258550"/>
          </a:xfrm>
        </p:grpSpPr>
        <p:sp>
          <p:nvSpPr>
            <p:cNvPr id="5848" name="Google Shape;5848;p37"/>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37"/>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37"/>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5851" name="Google Shape;5851;p37"/>
          <p:cNvGrpSpPr/>
          <p:nvPr/>
        </p:nvGrpSpPr>
        <p:grpSpPr>
          <a:xfrm>
            <a:off x="4333270" y="7509794"/>
            <a:ext cx="275205" cy="362065"/>
            <a:chOff x="-52074300" y="1911950"/>
            <a:chExt cx="242600" cy="319000"/>
          </a:xfrm>
        </p:grpSpPr>
        <p:sp>
          <p:nvSpPr>
            <p:cNvPr id="5852" name="Google Shape;5852;p3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3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3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3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37"/>
          <p:cNvGrpSpPr/>
          <p:nvPr/>
        </p:nvGrpSpPr>
        <p:grpSpPr>
          <a:xfrm>
            <a:off x="4289912" y="7981712"/>
            <a:ext cx="361874" cy="361639"/>
            <a:chOff x="-53690500" y="2686575"/>
            <a:chExt cx="319000" cy="318625"/>
          </a:xfrm>
        </p:grpSpPr>
        <p:sp>
          <p:nvSpPr>
            <p:cNvPr id="5857" name="Google Shape;5857;p3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3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3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3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37"/>
          <p:cNvGrpSpPr/>
          <p:nvPr/>
        </p:nvGrpSpPr>
        <p:grpSpPr>
          <a:xfrm>
            <a:off x="4290329" y="6567859"/>
            <a:ext cx="360994" cy="359398"/>
            <a:chOff x="-55225575" y="1903275"/>
            <a:chExt cx="318225" cy="316650"/>
          </a:xfrm>
        </p:grpSpPr>
        <p:sp>
          <p:nvSpPr>
            <p:cNvPr id="5862" name="Google Shape;5862;p3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3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3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3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3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37"/>
          <p:cNvGrpSpPr/>
          <p:nvPr/>
        </p:nvGrpSpPr>
        <p:grpSpPr>
          <a:xfrm>
            <a:off x="4333199" y="7039085"/>
            <a:ext cx="275205" cy="360277"/>
            <a:chOff x="-56756725" y="2686975"/>
            <a:chExt cx="242600" cy="317425"/>
          </a:xfrm>
        </p:grpSpPr>
        <p:sp>
          <p:nvSpPr>
            <p:cNvPr id="5868" name="Google Shape;5868;p3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3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3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37"/>
          <p:cNvGrpSpPr/>
          <p:nvPr/>
        </p:nvGrpSpPr>
        <p:grpSpPr>
          <a:xfrm>
            <a:off x="1174275" y="2622788"/>
            <a:ext cx="292370" cy="355829"/>
            <a:chOff x="-35830350" y="1912725"/>
            <a:chExt cx="241050" cy="293225"/>
          </a:xfrm>
        </p:grpSpPr>
        <p:sp>
          <p:nvSpPr>
            <p:cNvPr id="5872" name="Google Shape;5872;p37"/>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37"/>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37"/>
          <p:cNvGrpSpPr/>
          <p:nvPr/>
        </p:nvGrpSpPr>
        <p:grpSpPr>
          <a:xfrm>
            <a:off x="1140428" y="3075343"/>
            <a:ext cx="360171" cy="355586"/>
            <a:chOff x="-34418125" y="2271100"/>
            <a:chExt cx="296950" cy="293025"/>
          </a:xfrm>
        </p:grpSpPr>
        <p:sp>
          <p:nvSpPr>
            <p:cNvPr id="5875" name="Google Shape;5875;p37"/>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37"/>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37"/>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37"/>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37"/>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0" name="Google Shape;5880;p37"/>
          <p:cNvSpPr/>
          <p:nvPr/>
        </p:nvSpPr>
        <p:spPr>
          <a:xfrm>
            <a:off x="1144564" y="3983710"/>
            <a:ext cx="354440" cy="353644"/>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1" name="Google Shape;5881;p37"/>
          <p:cNvGrpSpPr/>
          <p:nvPr/>
        </p:nvGrpSpPr>
        <p:grpSpPr>
          <a:xfrm>
            <a:off x="1143347" y="3527658"/>
            <a:ext cx="354440" cy="358438"/>
            <a:chOff x="-32956300" y="1915900"/>
            <a:chExt cx="292225" cy="295375"/>
          </a:xfrm>
        </p:grpSpPr>
        <p:sp>
          <p:nvSpPr>
            <p:cNvPr id="5882" name="Google Shape;5882;p37"/>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37"/>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37"/>
          <p:cNvGrpSpPr/>
          <p:nvPr/>
        </p:nvGrpSpPr>
        <p:grpSpPr>
          <a:xfrm>
            <a:off x="1152323" y="7509779"/>
            <a:ext cx="337257" cy="362093"/>
            <a:chOff x="-54826975" y="1903275"/>
            <a:chExt cx="297300" cy="319025"/>
          </a:xfrm>
        </p:grpSpPr>
        <p:sp>
          <p:nvSpPr>
            <p:cNvPr id="5885" name="Google Shape;5885;p3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3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3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37"/>
          <p:cNvGrpSpPr/>
          <p:nvPr/>
        </p:nvGrpSpPr>
        <p:grpSpPr>
          <a:xfrm>
            <a:off x="1140024" y="7981933"/>
            <a:ext cx="361902" cy="361185"/>
            <a:chOff x="-53299850" y="2294725"/>
            <a:chExt cx="319025" cy="318225"/>
          </a:xfrm>
        </p:grpSpPr>
        <p:sp>
          <p:nvSpPr>
            <p:cNvPr id="5889" name="Google Shape;5889;p3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3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37"/>
          <p:cNvGrpSpPr/>
          <p:nvPr/>
        </p:nvGrpSpPr>
        <p:grpSpPr>
          <a:xfrm>
            <a:off x="1140407" y="6566965"/>
            <a:ext cx="360994" cy="361185"/>
            <a:chOff x="-57970450" y="1903275"/>
            <a:chExt cx="318225" cy="318225"/>
          </a:xfrm>
        </p:grpSpPr>
        <p:sp>
          <p:nvSpPr>
            <p:cNvPr id="5892" name="Google Shape;5892;p3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3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3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3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37"/>
          <p:cNvGrpSpPr/>
          <p:nvPr/>
        </p:nvGrpSpPr>
        <p:grpSpPr>
          <a:xfrm>
            <a:off x="1141324" y="7049804"/>
            <a:ext cx="359208" cy="338826"/>
            <a:chOff x="-56401500" y="2304975"/>
            <a:chExt cx="316650" cy="298525"/>
          </a:xfrm>
        </p:grpSpPr>
        <p:sp>
          <p:nvSpPr>
            <p:cNvPr id="5897" name="Google Shape;5897;p3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3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3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3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1" name="Google Shape;5901;p37"/>
          <p:cNvGrpSpPr/>
          <p:nvPr/>
        </p:nvGrpSpPr>
        <p:grpSpPr>
          <a:xfrm>
            <a:off x="4741007" y="2623863"/>
            <a:ext cx="355380" cy="353675"/>
            <a:chOff x="-35854750" y="2272675"/>
            <a:chExt cx="293000" cy="291450"/>
          </a:xfrm>
        </p:grpSpPr>
        <p:sp>
          <p:nvSpPr>
            <p:cNvPr id="5902" name="Google Shape;5902;p37"/>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37"/>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37"/>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37"/>
          <p:cNvGrpSpPr/>
          <p:nvPr/>
        </p:nvGrpSpPr>
        <p:grpSpPr>
          <a:xfrm>
            <a:off x="4739620" y="3076297"/>
            <a:ext cx="358260" cy="353675"/>
            <a:chOff x="-34421275" y="2631050"/>
            <a:chExt cx="295375" cy="291450"/>
          </a:xfrm>
        </p:grpSpPr>
        <p:sp>
          <p:nvSpPr>
            <p:cNvPr id="5906" name="Google Shape;5906;p37"/>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37"/>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37"/>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37"/>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0" name="Google Shape;5910;p37"/>
          <p:cNvSpPr/>
          <p:nvPr/>
        </p:nvSpPr>
        <p:spPr>
          <a:xfrm>
            <a:off x="4740405" y="3982269"/>
            <a:ext cx="359231" cy="356526"/>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1" name="Google Shape;5911;p37"/>
          <p:cNvGrpSpPr/>
          <p:nvPr/>
        </p:nvGrpSpPr>
        <p:grpSpPr>
          <a:xfrm>
            <a:off x="4741152" y="3530038"/>
            <a:ext cx="355410" cy="353675"/>
            <a:chOff x="-31523625" y="2298675"/>
            <a:chExt cx="293025" cy="291450"/>
          </a:xfrm>
        </p:grpSpPr>
        <p:sp>
          <p:nvSpPr>
            <p:cNvPr id="5912" name="Google Shape;5912;p37"/>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37"/>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37"/>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37"/>
          <p:cNvGrpSpPr/>
          <p:nvPr/>
        </p:nvGrpSpPr>
        <p:grpSpPr>
          <a:xfrm>
            <a:off x="4738252" y="7511148"/>
            <a:ext cx="361874" cy="359369"/>
            <a:chOff x="-54836500" y="2296300"/>
            <a:chExt cx="319000" cy="316625"/>
          </a:xfrm>
        </p:grpSpPr>
        <p:sp>
          <p:nvSpPr>
            <p:cNvPr id="5916" name="Google Shape;5916;p3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3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3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3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37"/>
          <p:cNvGrpSpPr/>
          <p:nvPr/>
        </p:nvGrpSpPr>
        <p:grpSpPr>
          <a:xfrm>
            <a:off x="4761049" y="7982379"/>
            <a:ext cx="316327" cy="360306"/>
            <a:chOff x="-53278575" y="2687750"/>
            <a:chExt cx="278850" cy="317450"/>
          </a:xfrm>
        </p:grpSpPr>
        <p:sp>
          <p:nvSpPr>
            <p:cNvPr id="5921" name="Google Shape;5921;p3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3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3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3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5" name="Google Shape;5925;p37"/>
          <p:cNvGrpSpPr/>
          <p:nvPr/>
        </p:nvGrpSpPr>
        <p:grpSpPr>
          <a:xfrm>
            <a:off x="4760539" y="6567865"/>
            <a:ext cx="317207" cy="359398"/>
            <a:chOff x="-57950750" y="2296300"/>
            <a:chExt cx="279625" cy="316650"/>
          </a:xfrm>
        </p:grpSpPr>
        <p:sp>
          <p:nvSpPr>
            <p:cNvPr id="5926" name="Google Shape;5926;p3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3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3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3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0" name="Google Shape;5930;p37"/>
          <p:cNvSpPr/>
          <p:nvPr/>
        </p:nvSpPr>
        <p:spPr>
          <a:xfrm>
            <a:off x="4748454" y="7038055"/>
            <a:ext cx="343111" cy="362238"/>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4" name="Shape 5934"/>
        <p:cNvGrpSpPr/>
        <p:nvPr/>
      </p:nvGrpSpPr>
      <p:grpSpPr>
        <a:xfrm>
          <a:off x="0" y="0"/>
          <a:ext cx="0" cy="0"/>
          <a:chOff x="0" y="0"/>
          <a:chExt cx="0" cy="0"/>
        </a:xfrm>
      </p:grpSpPr>
      <p:sp>
        <p:nvSpPr>
          <p:cNvPr id="5935" name="Google Shape;5935;p38"/>
          <p:cNvSpPr txBox="1"/>
          <p:nvPr>
            <p:ph idx="4294967295" type="title"/>
          </p:nvPr>
        </p:nvSpPr>
        <p:spPr>
          <a:xfrm>
            <a:off x="1883052" y="1945511"/>
            <a:ext cx="3793800" cy="47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5936" name="Google Shape;5936;p38"/>
          <p:cNvSpPr txBox="1"/>
          <p:nvPr>
            <p:ph idx="4294967295" type="title"/>
          </p:nvPr>
        </p:nvSpPr>
        <p:spPr>
          <a:xfrm>
            <a:off x="2110364" y="5910242"/>
            <a:ext cx="3339300" cy="41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5937" name="Google Shape;5937;p38"/>
          <p:cNvGrpSpPr/>
          <p:nvPr/>
        </p:nvGrpSpPr>
        <p:grpSpPr>
          <a:xfrm>
            <a:off x="1167653" y="3588289"/>
            <a:ext cx="313927" cy="359245"/>
            <a:chOff x="-47509225" y="1974175"/>
            <a:chExt cx="263075" cy="300900"/>
          </a:xfrm>
        </p:grpSpPr>
        <p:sp>
          <p:nvSpPr>
            <p:cNvPr id="5938" name="Google Shape;5938;p3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3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3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3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3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38"/>
          <p:cNvGrpSpPr/>
          <p:nvPr/>
        </p:nvGrpSpPr>
        <p:grpSpPr>
          <a:xfrm>
            <a:off x="1141850" y="4083729"/>
            <a:ext cx="365627" cy="326233"/>
            <a:chOff x="-46034000" y="2334500"/>
            <a:chExt cx="306400" cy="273250"/>
          </a:xfrm>
        </p:grpSpPr>
        <p:sp>
          <p:nvSpPr>
            <p:cNvPr id="5944" name="Google Shape;5944;p3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3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3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38"/>
          <p:cNvGrpSpPr/>
          <p:nvPr/>
        </p:nvGrpSpPr>
        <p:grpSpPr>
          <a:xfrm>
            <a:off x="1185414" y="2622598"/>
            <a:ext cx="278218" cy="357125"/>
            <a:chOff x="-50489600" y="1947400"/>
            <a:chExt cx="233150" cy="299125"/>
          </a:xfrm>
        </p:grpSpPr>
        <p:sp>
          <p:nvSpPr>
            <p:cNvPr id="5948" name="Google Shape;5948;p3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3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38"/>
          <p:cNvGrpSpPr/>
          <p:nvPr/>
        </p:nvGrpSpPr>
        <p:grpSpPr>
          <a:xfrm>
            <a:off x="1145514" y="3106817"/>
            <a:ext cx="358109" cy="358319"/>
            <a:chOff x="-49048250" y="2316775"/>
            <a:chExt cx="300100" cy="300125"/>
          </a:xfrm>
        </p:grpSpPr>
        <p:sp>
          <p:nvSpPr>
            <p:cNvPr id="5951" name="Google Shape;5951;p3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3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3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3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38"/>
          <p:cNvGrpSpPr/>
          <p:nvPr/>
        </p:nvGrpSpPr>
        <p:grpSpPr>
          <a:xfrm>
            <a:off x="1155435" y="6594795"/>
            <a:ext cx="342221" cy="339863"/>
            <a:chOff x="-13966675" y="1639700"/>
            <a:chExt cx="354450" cy="351825"/>
          </a:xfrm>
        </p:grpSpPr>
        <p:sp>
          <p:nvSpPr>
            <p:cNvPr id="5956" name="Google Shape;5956;p38"/>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38"/>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38"/>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38"/>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38"/>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38"/>
          <p:cNvGrpSpPr/>
          <p:nvPr/>
        </p:nvGrpSpPr>
        <p:grpSpPr>
          <a:xfrm>
            <a:off x="1155379" y="7022720"/>
            <a:ext cx="342221" cy="342399"/>
            <a:chOff x="-12199250" y="2096250"/>
            <a:chExt cx="354450" cy="354450"/>
          </a:xfrm>
        </p:grpSpPr>
        <p:sp>
          <p:nvSpPr>
            <p:cNvPr id="5962" name="Google Shape;5962;p38"/>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38"/>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4" name="Google Shape;5964;p38"/>
          <p:cNvSpPr/>
          <p:nvPr/>
        </p:nvSpPr>
        <p:spPr>
          <a:xfrm>
            <a:off x="1155365" y="7453009"/>
            <a:ext cx="341473" cy="341843"/>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38"/>
          <p:cNvSpPr/>
          <p:nvPr/>
        </p:nvSpPr>
        <p:spPr>
          <a:xfrm>
            <a:off x="3389594" y="3587465"/>
            <a:ext cx="356230" cy="360886"/>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6" name="Google Shape;5966;p38"/>
          <p:cNvGrpSpPr/>
          <p:nvPr/>
        </p:nvGrpSpPr>
        <p:grpSpPr>
          <a:xfrm>
            <a:off x="3387171" y="4067224"/>
            <a:ext cx="358109" cy="359245"/>
            <a:chOff x="-47157950" y="2712175"/>
            <a:chExt cx="300100" cy="300900"/>
          </a:xfrm>
        </p:grpSpPr>
        <p:sp>
          <p:nvSpPr>
            <p:cNvPr id="5967" name="Google Shape;5967;p3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3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3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3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3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3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3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38"/>
          <p:cNvGrpSpPr/>
          <p:nvPr/>
        </p:nvGrpSpPr>
        <p:grpSpPr>
          <a:xfrm>
            <a:off x="3386776" y="4545336"/>
            <a:ext cx="359064" cy="360200"/>
            <a:chOff x="-44528075" y="1982825"/>
            <a:chExt cx="300900" cy="301700"/>
          </a:xfrm>
        </p:grpSpPr>
        <p:sp>
          <p:nvSpPr>
            <p:cNvPr id="5975" name="Google Shape;5975;p3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3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3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3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3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3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3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38"/>
          <p:cNvGrpSpPr/>
          <p:nvPr/>
        </p:nvGrpSpPr>
        <p:grpSpPr>
          <a:xfrm>
            <a:off x="3387125" y="2621538"/>
            <a:ext cx="358109" cy="359245"/>
            <a:chOff x="-48633950" y="1972600"/>
            <a:chExt cx="300100" cy="300900"/>
          </a:xfrm>
        </p:grpSpPr>
        <p:sp>
          <p:nvSpPr>
            <p:cNvPr id="5983" name="Google Shape;5983;p3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3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38"/>
          <p:cNvGrpSpPr/>
          <p:nvPr/>
        </p:nvGrpSpPr>
        <p:grpSpPr>
          <a:xfrm>
            <a:off x="3382855" y="3107653"/>
            <a:ext cx="366552" cy="356648"/>
            <a:chOff x="-50158000" y="2685000"/>
            <a:chExt cx="307175" cy="298725"/>
          </a:xfrm>
        </p:grpSpPr>
        <p:sp>
          <p:nvSpPr>
            <p:cNvPr id="5986" name="Google Shape;5986;p3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3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8" name="Google Shape;5988;p38"/>
          <p:cNvSpPr/>
          <p:nvPr/>
        </p:nvSpPr>
        <p:spPr>
          <a:xfrm>
            <a:off x="3396962" y="6625173"/>
            <a:ext cx="341473" cy="279246"/>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9" name="Google Shape;5989;p38"/>
          <p:cNvGrpSpPr/>
          <p:nvPr/>
        </p:nvGrpSpPr>
        <p:grpSpPr>
          <a:xfrm>
            <a:off x="3397779" y="7023463"/>
            <a:ext cx="340701" cy="340877"/>
            <a:chOff x="-13528775" y="2507400"/>
            <a:chExt cx="352875" cy="352875"/>
          </a:xfrm>
        </p:grpSpPr>
        <p:sp>
          <p:nvSpPr>
            <p:cNvPr id="5990" name="Google Shape;5990;p38"/>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38"/>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38"/>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3" name="Google Shape;5993;p38"/>
          <p:cNvSpPr/>
          <p:nvPr/>
        </p:nvSpPr>
        <p:spPr>
          <a:xfrm>
            <a:off x="3417130" y="7453117"/>
            <a:ext cx="301139" cy="341626"/>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38"/>
          <p:cNvSpPr/>
          <p:nvPr/>
        </p:nvSpPr>
        <p:spPr>
          <a:xfrm>
            <a:off x="3396576" y="7913858"/>
            <a:ext cx="342246" cy="280768"/>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5" name="Google Shape;5995;p38"/>
          <p:cNvGrpSpPr/>
          <p:nvPr/>
        </p:nvGrpSpPr>
        <p:grpSpPr>
          <a:xfrm>
            <a:off x="5625782" y="3609914"/>
            <a:ext cx="359064" cy="315995"/>
            <a:chOff x="-46772025" y="2350650"/>
            <a:chExt cx="300900" cy="264675"/>
          </a:xfrm>
        </p:grpSpPr>
        <p:sp>
          <p:nvSpPr>
            <p:cNvPr id="5996" name="Google Shape;5996;p3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3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38"/>
          <p:cNvGrpSpPr/>
          <p:nvPr/>
        </p:nvGrpSpPr>
        <p:grpSpPr>
          <a:xfrm>
            <a:off x="5657779" y="4067687"/>
            <a:ext cx="295163" cy="358319"/>
            <a:chOff x="-45270025" y="2701925"/>
            <a:chExt cx="247350" cy="300125"/>
          </a:xfrm>
        </p:grpSpPr>
        <p:sp>
          <p:nvSpPr>
            <p:cNvPr id="5999" name="Google Shape;5999;p3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3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3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3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38"/>
          <p:cNvGrpSpPr/>
          <p:nvPr/>
        </p:nvGrpSpPr>
        <p:grpSpPr>
          <a:xfrm>
            <a:off x="5625687" y="2622404"/>
            <a:ext cx="359064" cy="357513"/>
            <a:chOff x="-49786250" y="2316650"/>
            <a:chExt cx="300900" cy="299450"/>
          </a:xfrm>
        </p:grpSpPr>
        <p:sp>
          <p:nvSpPr>
            <p:cNvPr id="6004" name="Google Shape;6004;p3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3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3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3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3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3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3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38"/>
          <p:cNvGrpSpPr/>
          <p:nvPr/>
        </p:nvGrpSpPr>
        <p:grpSpPr>
          <a:xfrm>
            <a:off x="5678683" y="3103346"/>
            <a:ext cx="258466" cy="365235"/>
            <a:chOff x="-47300587" y="123275"/>
            <a:chExt cx="190975" cy="269725"/>
          </a:xfrm>
        </p:grpSpPr>
        <p:sp>
          <p:nvSpPr>
            <p:cNvPr id="6012" name="Google Shape;6012;p3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3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3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3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3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38"/>
          <p:cNvGrpSpPr/>
          <p:nvPr/>
        </p:nvGrpSpPr>
        <p:grpSpPr>
          <a:xfrm>
            <a:off x="5635320" y="6593811"/>
            <a:ext cx="343742" cy="341795"/>
            <a:chOff x="-13095575" y="2073400"/>
            <a:chExt cx="356025" cy="353825"/>
          </a:xfrm>
        </p:grpSpPr>
        <p:sp>
          <p:nvSpPr>
            <p:cNvPr id="6018" name="Google Shape;6018;p38"/>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38"/>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38"/>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38"/>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38"/>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38"/>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38"/>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38"/>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6" name="Google Shape;6026;p38"/>
          <p:cNvSpPr/>
          <p:nvPr/>
        </p:nvSpPr>
        <p:spPr>
          <a:xfrm>
            <a:off x="5634904" y="7044483"/>
            <a:ext cx="343742" cy="299049"/>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7" name="Google Shape;6027;p38"/>
          <p:cNvGrpSpPr/>
          <p:nvPr/>
        </p:nvGrpSpPr>
        <p:grpSpPr>
          <a:xfrm>
            <a:off x="5635969" y="7453020"/>
            <a:ext cx="342221" cy="341650"/>
            <a:chOff x="-9594575" y="2056875"/>
            <a:chExt cx="354450" cy="353675"/>
          </a:xfrm>
        </p:grpSpPr>
        <p:sp>
          <p:nvSpPr>
            <p:cNvPr id="6028" name="Google Shape;6028;p38"/>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38"/>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38"/>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38"/>
          <p:cNvGrpSpPr/>
          <p:nvPr/>
        </p:nvGrpSpPr>
        <p:grpSpPr>
          <a:xfrm>
            <a:off x="1591924" y="3588766"/>
            <a:ext cx="360019" cy="358289"/>
            <a:chOff x="-47160325" y="1974175"/>
            <a:chExt cx="301700" cy="300100"/>
          </a:xfrm>
        </p:grpSpPr>
        <p:sp>
          <p:nvSpPr>
            <p:cNvPr id="6032" name="Google Shape;6032;p3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3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38"/>
          <p:cNvGrpSpPr/>
          <p:nvPr/>
        </p:nvGrpSpPr>
        <p:grpSpPr>
          <a:xfrm>
            <a:off x="1592911" y="4089326"/>
            <a:ext cx="358139" cy="315040"/>
            <a:chOff x="-45664625" y="2352225"/>
            <a:chExt cx="300125" cy="263875"/>
          </a:xfrm>
        </p:grpSpPr>
        <p:sp>
          <p:nvSpPr>
            <p:cNvPr id="6035" name="Google Shape;6035;p3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3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3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3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3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3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3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38"/>
          <p:cNvGrpSpPr/>
          <p:nvPr/>
        </p:nvGrpSpPr>
        <p:grpSpPr>
          <a:xfrm>
            <a:off x="1592785" y="2621538"/>
            <a:ext cx="358109" cy="359245"/>
            <a:chOff x="-50154075" y="1948175"/>
            <a:chExt cx="300100" cy="300900"/>
          </a:xfrm>
        </p:grpSpPr>
        <p:sp>
          <p:nvSpPr>
            <p:cNvPr id="6043" name="Google Shape;6043;p3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3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38"/>
          <p:cNvGrpSpPr/>
          <p:nvPr/>
        </p:nvGrpSpPr>
        <p:grpSpPr>
          <a:xfrm>
            <a:off x="1592355" y="3105429"/>
            <a:ext cx="359064" cy="361095"/>
            <a:chOff x="-48634750" y="2342000"/>
            <a:chExt cx="300900" cy="302450"/>
          </a:xfrm>
        </p:grpSpPr>
        <p:sp>
          <p:nvSpPr>
            <p:cNvPr id="6046" name="Google Shape;6046;p3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3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3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3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3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3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3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3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38"/>
          <p:cNvGrpSpPr/>
          <p:nvPr/>
        </p:nvGrpSpPr>
        <p:grpSpPr>
          <a:xfrm>
            <a:off x="1603113" y="6593901"/>
            <a:ext cx="341449" cy="341650"/>
            <a:chOff x="-13529550" y="1639425"/>
            <a:chExt cx="353650" cy="353675"/>
          </a:xfrm>
        </p:grpSpPr>
        <p:sp>
          <p:nvSpPr>
            <p:cNvPr id="6055" name="Google Shape;6055;p38"/>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38"/>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38"/>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38"/>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38"/>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38"/>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38"/>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38"/>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3" name="Google Shape;6063;p38"/>
          <p:cNvSpPr/>
          <p:nvPr/>
        </p:nvSpPr>
        <p:spPr>
          <a:xfrm>
            <a:off x="1602296" y="7023652"/>
            <a:ext cx="342221" cy="34070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4" name="Google Shape;6064;p38"/>
          <p:cNvGrpSpPr/>
          <p:nvPr/>
        </p:nvGrpSpPr>
        <p:grpSpPr>
          <a:xfrm>
            <a:off x="1603375" y="7453424"/>
            <a:ext cx="340701" cy="340877"/>
            <a:chOff x="-10027775" y="1622900"/>
            <a:chExt cx="352875" cy="352875"/>
          </a:xfrm>
        </p:grpSpPr>
        <p:sp>
          <p:nvSpPr>
            <p:cNvPr id="6065" name="Google Shape;6065;p38"/>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38"/>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38"/>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38"/>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38"/>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38"/>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38"/>
          <p:cNvGrpSpPr/>
          <p:nvPr/>
        </p:nvGrpSpPr>
        <p:grpSpPr>
          <a:xfrm>
            <a:off x="6069340" y="3588767"/>
            <a:ext cx="358139" cy="358289"/>
            <a:chOff x="-46401050" y="2333325"/>
            <a:chExt cx="300125" cy="300100"/>
          </a:xfrm>
        </p:grpSpPr>
        <p:sp>
          <p:nvSpPr>
            <p:cNvPr id="6072" name="Google Shape;6072;p3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3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3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3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6" name="Google Shape;6076;p38"/>
          <p:cNvSpPr/>
          <p:nvPr/>
        </p:nvSpPr>
        <p:spPr>
          <a:xfrm>
            <a:off x="6092428" y="4067698"/>
            <a:ext cx="314882" cy="35828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7" name="Google Shape;6077;p38"/>
          <p:cNvGrpSpPr/>
          <p:nvPr/>
        </p:nvGrpSpPr>
        <p:grpSpPr>
          <a:xfrm>
            <a:off x="6096130" y="2617928"/>
            <a:ext cx="307352" cy="366666"/>
            <a:chOff x="2492517" y="1900087"/>
            <a:chExt cx="307444" cy="366556"/>
          </a:xfrm>
        </p:grpSpPr>
        <p:sp>
          <p:nvSpPr>
            <p:cNvPr id="6078" name="Google Shape;6078;p38"/>
            <p:cNvSpPr/>
            <p:nvPr/>
          </p:nvSpPr>
          <p:spPr>
            <a:xfrm>
              <a:off x="2628093" y="190008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38"/>
            <p:cNvSpPr/>
            <p:nvPr/>
          </p:nvSpPr>
          <p:spPr>
            <a:xfrm>
              <a:off x="2548185" y="192655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38"/>
            <p:cNvSpPr/>
            <p:nvPr/>
          </p:nvSpPr>
          <p:spPr>
            <a:xfrm>
              <a:off x="2676043" y="192834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1" name="Google Shape;6081;p38"/>
            <p:cNvGrpSpPr/>
            <p:nvPr/>
          </p:nvGrpSpPr>
          <p:grpSpPr>
            <a:xfrm>
              <a:off x="2492517" y="2006016"/>
              <a:ext cx="307444" cy="260626"/>
              <a:chOff x="1636184" y="2959225"/>
              <a:chExt cx="232666" cy="197250"/>
            </a:xfrm>
          </p:grpSpPr>
          <p:sp>
            <p:nvSpPr>
              <p:cNvPr id="6082" name="Google Shape;6082;p3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3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38"/>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6085" name="Google Shape;6085;p3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grpSp>
        <p:nvGrpSpPr>
          <p:cNvPr id="6086" name="Google Shape;6086;p38"/>
          <p:cNvGrpSpPr/>
          <p:nvPr/>
        </p:nvGrpSpPr>
        <p:grpSpPr>
          <a:xfrm>
            <a:off x="6069293" y="3106355"/>
            <a:ext cx="358139" cy="359245"/>
            <a:chOff x="-47896750" y="2710600"/>
            <a:chExt cx="300125" cy="300900"/>
          </a:xfrm>
        </p:grpSpPr>
        <p:sp>
          <p:nvSpPr>
            <p:cNvPr id="6087" name="Google Shape;6087;p3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3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3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3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38"/>
          <p:cNvGrpSpPr/>
          <p:nvPr/>
        </p:nvGrpSpPr>
        <p:grpSpPr>
          <a:xfrm>
            <a:off x="6079525" y="6614990"/>
            <a:ext cx="341473" cy="299436"/>
            <a:chOff x="-12660025" y="2096250"/>
            <a:chExt cx="353675" cy="309975"/>
          </a:xfrm>
        </p:grpSpPr>
        <p:sp>
          <p:nvSpPr>
            <p:cNvPr id="6092" name="Google Shape;6092;p38"/>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38"/>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38"/>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38"/>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38"/>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38"/>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38"/>
          <p:cNvGrpSpPr/>
          <p:nvPr/>
        </p:nvGrpSpPr>
        <p:grpSpPr>
          <a:xfrm>
            <a:off x="6079469" y="7034112"/>
            <a:ext cx="341473" cy="319577"/>
            <a:chOff x="-10898100" y="2542050"/>
            <a:chExt cx="353675" cy="330825"/>
          </a:xfrm>
        </p:grpSpPr>
        <p:sp>
          <p:nvSpPr>
            <p:cNvPr id="6099" name="Google Shape;6099;p38"/>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38"/>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38"/>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38"/>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38"/>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38"/>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38"/>
          <p:cNvGrpSpPr/>
          <p:nvPr/>
        </p:nvGrpSpPr>
        <p:grpSpPr>
          <a:xfrm>
            <a:off x="6118203" y="7454541"/>
            <a:ext cx="263895" cy="338607"/>
            <a:chOff x="-9119650" y="2056875"/>
            <a:chExt cx="273325" cy="350525"/>
          </a:xfrm>
        </p:grpSpPr>
        <p:sp>
          <p:nvSpPr>
            <p:cNvPr id="6106" name="Google Shape;6106;p38"/>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38"/>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38"/>
          <p:cNvGrpSpPr/>
          <p:nvPr/>
        </p:nvGrpSpPr>
        <p:grpSpPr>
          <a:xfrm>
            <a:off x="2058066" y="3588751"/>
            <a:ext cx="313927" cy="358319"/>
            <a:chOff x="-46753100" y="1965500"/>
            <a:chExt cx="263075" cy="300125"/>
          </a:xfrm>
        </p:grpSpPr>
        <p:sp>
          <p:nvSpPr>
            <p:cNvPr id="6109" name="Google Shape;6109;p3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3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38"/>
          <p:cNvGrpSpPr/>
          <p:nvPr/>
        </p:nvGrpSpPr>
        <p:grpSpPr>
          <a:xfrm>
            <a:off x="2057173" y="4067701"/>
            <a:ext cx="315807" cy="358289"/>
            <a:chOff x="-45278675" y="2333325"/>
            <a:chExt cx="264650" cy="300100"/>
          </a:xfrm>
        </p:grpSpPr>
        <p:sp>
          <p:nvSpPr>
            <p:cNvPr id="6112" name="Google Shape;6112;p3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3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3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3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6" name="Google Shape;6116;p38"/>
          <p:cNvSpPr/>
          <p:nvPr/>
        </p:nvSpPr>
        <p:spPr>
          <a:xfrm>
            <a:off x="2037909" y="2622715"/>
            <a:ext cx="357185" cy="35688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7" name="Google Shape;6117;p38"/>
          <p:cNvGrpSpPr/>
          <p:nvPr/>
        </p:nvGrpSpPr>
        <p:grpSpPr>
          <a:xfrm>
            <a:off x="2061763" y="3106757"/>
            <a:ext cx="306439" cy="358439"/>
            <a:chOff x="-48237000" y="2342650"/>
            <a:chExt cx="256800" cy="300225"/>
          </a:xfrm>
        </p:grpSpPr>
        <p:sp>
          <p:nvSpPr>
            <p:cNvPr id="6118" name="Google Shape;6118;p3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3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3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1" name="Google Shape;6121;p38"/>
          <p:cNvSpPr/>
          <p:nvPr/>
        </p:nvSpPr>
        <p:spPr>
          <a:xfrm>
            <a:off x="2066284" y="6594356"/>
            <a:ext cx="300415" cy="34087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38"/>
          <p:cNvSpPr/>
          <p:nvPr/>
        </p:nvSpPr>
        <p:spPr>
          <a:xfrm>
            <a:off x="2043859" y="7024329"/>
            <a:ext cx="345263" cy="33935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3" name="Google Shape;6123;p38"/>
          <p:cNvGrpSpPr/>
          <p:nvPr/>
        </p:nvGrpSpPr>
        <p:grpSpPr>
          <a:xfrm>
            <a:off x="2066974" y="7451903"/>
            <a:ext cx="299643" cy="343920"/>
            <a:chOff x="-9570950" y="1622100"/>
            <a:chExt cx="310350" cy="356025"/>
          </a:xfrm>
        </p:grpSpPr>
        <p:sp>
          <p:nvSpPr>
            <p:cNvPr id="6124" name="Google Shape;6124;p38"/>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38"/>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6" name="Google Shape;6126;p38"/>
          <p:cNvSpPr/>
          <p:nvPr/>
        </p:nvSpPr>
        <p:spPr>
          <a:xfrm>
            <a:off x="4294049" y="3588286"/>
            <a:ext cx="358109" cy="35924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38"/>
          <p:cNvSpPr/>
          <p:nvPr/>
        </p:nvSpPr>
        <p:spPr>
          <a:xfrm>
            <a:off x="4293094" y="4067220"/>
            <a:ext cx="360019" cy="35924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38"/>
          <p:cNvSpPr/>
          <p:nvPr/>
        </p:nvSpPr>
        <p:spPr>
          <a:xfrm>
            <a:off x="4293572" y="2622013"/>
            <a:ext cx="359064" cy="35828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9" name="Google Shape;6129;p38"/>
          <p:cNvGrpSpPr/>
          <p:nvPr/>
        </p:nvGrpSpPr>
        <p:grpSpPr>
          <a:xfrm>
            <a:off x="4314108" y="3105415"/>
            <a:ext cx="314882" cy="361125"/>
            <a:chOff x="-49398750" y="2684600"/>
            <a:chExt cx="263875" cy="302475"/>
          </a:xfrm>
        </p:grpSpPr>
        <p:sp>
          <p:nvSpPr>
            <p:cNvPr id="6130" name="Google Shape;6130;p3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3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3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38"/>
          <p:cNvGrpSpPr/>
          <p:nvPr/>
        </p:nvGrpSpPr>
        <p:grpSpPr>
          <a:xfrm>
            <a:off x="4303089" y="6593900"/>
            <a:ext cx="340701" cy="341650"/>
            <a:chOff x="-10896525" y="1663050"/>
            <a:chExt cx="352875" cy="353675"/>
          </a:xfrm>
        </p:grpSpPr>
        <p:sp>
          <p:nvSpPr>
            <p:cNvPr id="6134" name="Google Shape;6134;p38"/>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38"/>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38"/>
          <p:cNvGrpSpPr/>
          <p:nvPr/>
        </p:nvGrpSpPr>
        <p:grpSpPr>
          <a:xfrm>
            <a:off x="4301239" y="7022896"/>
            <a:ext cx="344515" cy="342012"/>
            <a:chOff x="-12663175" y="2506800"/>
            <a:chExt cx="356825" cy="354050"/>
          </a:xfrm>
        </p:grpSpPr>
        <p:sp>
          <p:nvSpPr>
            <p:cNvPr id="6137" name="Google Shape;6137;p38"/>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38"/>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38"/>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38"/>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38"/>
          <p:cNvGrpSpPr/>
          <p:nvPr/>
        </p:nvGrpSpPr>
        <p:grpSpPr>
          <a:xfrm>
            <a:off x="4312186" y="7452627"/>
            <a:ext cx="322453" cy="342399"/>
            <a:chOff x="-10019125" y="2490075"/>
            <a:chExt cx="333975" cy="354450"/>
          </a:xfrm>
        </p:grpSpPr>
        <p:sp>
          <p:nvSpPr>
            <p:cNvPr id="6142" name="Google Shape;6142;p38"/>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38"/>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38"/>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38"/>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6" name="Google Shape;6146;p38"/>
          <p:cNvSpPr/>
          <p:nvPr/>
        </p:nvSpPr>
        <p:spPr>
          <a:xfrm>
            <a:off x="4303117" y="7883428"/>
            <a:ext cx="339953" cy="341626"/>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7" name="Google Shape;6147;p38"/>
          <p:cNvGrpSpPr/>
          <p:nvPr/>
        </p:nvGrpSpPr>
        <p:grpSpPr>
          <a:xfrm>
            <a:off x="2478116" y="3590050"/>
            <a:ext cx="360943" cy="355723"/>
            <a:chOff x="-46404975" y="1966100"/>
            <a:chExt cx="302475" cy="297950"/>
          </a:xfrm>
        </p:grpSpPr>
        <p:sp>
          <p:nvSpPr>
            <p:cNvPr id="6148" name="Google Shape;6148;p3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3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3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3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38"/>
          <p:cNvGrpSpPr/>
          <p:nvPr/>
        </p:nvGrpSpPr>
        <p:grpSpPr>
          <a:xfrm>
            <a:off x="2479102" y="4067238"/>
            <a:ext cx="359064" cy="359215"/>
            <a:chOff x="-44914800" y="2342000"/>
            <a:chExt cx="300900" cy="300875"/>
          </a:xfrm>
        </p:grpSpPr>
        <p:sp>
          <p:nvSpPr>
            <p:cNvPr id="6153" name="Google Shape;6153;p3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3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3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6" name="Google Shape;6156;p38"/>
          <p:cNvSpPr/>
          <p:nvPr/>
        </p:nvSpPr>
        <p:spPr>
          <a:xfrm>
            <a:off x="2480053" y="2632818"/>
            <a:ext cx="359989" cy="336680"/>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7" name="Google Shape;6157;p38"/>
          <p:cNvGrpSpPr/>
          <p:nvPr/>
        </p:nvGrpSpPr>
        <p:grpSpPr>
          <a:xfrm>
            <a:off x="2543387" y="3106369"/>
            <a:ext cx="230307" cy="359215"/>
            <a:chOff x="-47842400" y="2342000"/>
            <a:chExt cx="193000" cy="300875"/>
          </a:xfrm>
        </p:grpSpPr>
        <p:sp>
          <p:nvSpPr>
            <p:cNvPr id="6158" name="Google Shape;6158;p3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3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3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38"/>
          <p:cNvGrpSpPr/>
          <p:nvPr/>
        </p:nvGrpSpPr>
        <p:grpSpPr>
          <a:xfrm>
            <a:off x="2489329" y="6594288"/>
            <a:ext cx="342221" cy="340877"/>
            <a:chOff x="-12661600" y="1640225"/>
            <a:chExt cx="354450" cy="352875"/>
          </a:xfrm>
        </p:grpSpPr>
        <p:sp>
          <p:nvSpPr>
            <p:cNvPr id="6162" name="Google Shape;6162;p38"/>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38"/>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38"/>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5" name="Google Shape;6165;p38"/>
          <p:cNvSpPr/>
          <p:nvPr/>
        </p:nvSpPr>
        <p:spPr>
          <a:xfrm>
            <a:off x="2528851" y="7023109"/>
            <a:ext cx="262375" cy="341795"/>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6" name="Google Shape;6166;p38"/>
          <p:cNvGrpSpPr/>
          <p:nvPr/>
        </p:nvGrpSpPr>
        <p:grpSpPr>
          <a:xfrm>
            <a:off x="2490352" y="7454112"/>
            <a:ext cx="339953" cy="339501"/>
            <a:chOff x="-9157450" y="1622750"/>
            <a:chExt cx="352100" cy="351450"/>
          </a:xfrm>
        </p:grpSpPr>
        <p:sp>
          <p:nvSpPr>
            <p:cNvPr id="6167" name="Google Shape;6167;p38"/>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38"/>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38"/>
          <p:cNvGrpSpPr/>
          <p:nvPr/>
        </p:nvGrpSpPr>
        <p:grpSpPr>
          <a:xfrm>
            <a:off x="2931496" y="3610376"/>
            <a:ext cx="359064" cy="315070"/>
            <a:chOff x="-46033225" y="1982825"/>
            <a:chExt cx="300900" cy="263900"/>
          </a:xfrm>
        </p:grpSpPr>
        <p:sp>
          <p:nvSpPr>
            <p:cNvPr id="6170" name="Google Shape;6170;p3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3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3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38"/>
          <p:cNvGrpSpPr/>
          <p:nvPr/>
        </p:nvGrpSpPr>
        <p:grpSpPr>
          <a:xfrm>
            <a:off x="2931926" y="4110488"/>
            <a:ext cx="358109" cy="272717"/>
            <a:chOff x="-47527350" y="2747625"/>
            <a:chExt cx="300100" cy="228425"/>
          </a:xfrm>
        </p:grpSpPr>
        <p:sp>
          <p:nvSpPr>
            <p:cNvPr id="6174" name="Google Shape;6174;p3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3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3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3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3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3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0" name="Google Shape;6180;p38"/>
          <p:cNvSpPr/>
          <p:nvPr/>
        </p:nvSpPr>
        <p:spPr>
          <a:xfrm>
            <a:off x="2933422" y="2622013"/>
            <a:ext cx="358109" cy="35828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1" name="Google Shape;6181;p38"/>
          <p:cNvGrpSpPr/>
          <p:nvPr/>
        </p:nvGrpSpPr>
        <p:grpSpPr>
          <a:xfrm>
            <a:off x="2930892" y="3107280"/>
            <a:ext cx="359989" cy="357394"/>
            <a:chOff x="-50524250" y="2686150"/>
            <a:chExt cx="301675" cy="299350"/>
          </a:xfrm>
        </p:grpSpPr>
        <p:sp>
          <p:nvSpPr>
            <p:cNvPr id="6182" name="Google Shape;6182;p3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3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3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3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3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3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8" name="Google Shape;6188;p38"/>
          <p:cNvGrpSpPr/>
          <p:nvPr/>
        </p:nvGrpSpPr>
        <p:grpSpPr>
          <a:xfrm>
            <a:off x="2942890" y="6594480"/>
            <a:ext cx="339928" cy="340491"/>
            <a:chOff x="-12199250" y="1662675"/>
            <a:chExt cx="352075" cy="352475"/>
          </a:xfrm>
        </p:grpSpPr>
        <p:sp>
          <p:nvSpPr>
            <p:cNvPr id="6189" name="Google Shape;6189;p38"/>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38"/>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38"/>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2" name="Google Shape;6192;p38"/>
          <p:cNvSpPr/>
          <p:nvPr/>
        </p:nvSpPr>
        <p:spPr>
          <a:xfrm>
            <a:off x="3002570" y="7024329"/>
            <a:ext cx="219796" cy="33935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3" name="Google Shape;6193;p38"/>
          <p:cNvGrpSpPr/>
          <p:nvPr/>
        </p:nvGrpSpPr>
        <p:grpSpPr>
          <a:xfrm>
            <a:off x="2925278" y="7453557"/>
            <a:ext cx="374928" cy="340612"/>
            <a:chOff x="-8692750" y="1622100"/>
            <a:chExt cx="388325" cy="352600"/>
          </a:xfrm>
        </p:grpSpPr>
        <p:sp>
          <p:nvSpPr>
            <p:cNvPr id="6194" name="Google Shape;6194;p38"/>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38"/>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38"/>
          <p:cNvGrpSpPr/>
          <p:nvPr/>
        </p:nvGrpSpPr>
        <p:grpSpPr>
          <a:xfrm>
            <a:off x="2936683" y="7882570"/>
            <a:ext cx="352118" cy="343171"/>
            <a:chOff x="-8684100" y="2032450"/>
            <a:chExt cx="364700" cy="355250"/>
          </a:xfrm>
        </p:grpSpPr>
        <p:sp>
          <p:nvSpPr>
            <p:cNvPr id="6197" name="Google Shape;6197;p38"/>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38"/>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38"/>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38"/>
          <p:cNvGrpSpPr/>
          <p:nvPr/>
        </p:nvGrpSpPr>
        <p:grpSpPr>
          <a:xfrm>
            <a:off x="5181865" y="3588304"/>
            <a:ext cx="359064" cy="359215"/>
            <a:chOff x="-47159525" y="2342000"/>
            <a:chExt cx="300900" cy="300875"/>
          </a:xfrm>
        </p:grpSpPr>
        <p:sp>
          <p:nvSpPr>
            <p:cNvPr id="6201" name="Google Shape;6201;p3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3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3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3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3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6" name="Google Shape;6206;p38"/>
          <p:cNvGrpSpPr/>
          <p:nvPr/>
        </p:nvGrpSpPr>
        <p:grpSpPr>
          <a:xfrm>
            <a:off x="5181554" y="4068015"/>
            <a:ext cx="359780" cy="357663"/>
            <a:chOff x="-45665400" y="2703250"/>
            <a:chExt cx="301500" cy="299575"/>
          </a:xfrm>
        </p:grpSpPr>
        <p:sp>
          <p:nvSpPr>
            <p:cNvPr id="6207" name="Google Shape;6207;p3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3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3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3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38"/>
          <p:cNvGrpSpPr/>
          <p:nvPr/>
        </p:nvGrpSpPr>
        <p:grpSpPr>
          <a:xfrm>
            <a:off x="5182248" y="2622001"/>
            <a:ext cx="358109" cy="358319"/>
            <a:chOff x="-50154850" y="2316775"/>
            <a:chExt cx="300100" cy="300125"/>
          </a:xfrm>
        </p:grpSpPr>
        <p:sp>
          <p:nvSpPr>
            <p:cNvPr id="6212" name="Google Shape;6212;p3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3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4" name="Google Shape;6214;p38"/>
          <p:cNvGrpSpPr/>
          <p:nvPr/>
        </p:nvGrpSpPr>
        <p:grpSpPr>
          <a:xfrm>
            <a:off x="5182759" y="3107295"/>
            <a:ext cx="357185" cy="357364"/>
            <a:chOff x="-48633175" y="2711375"/>
            <a:chExt cx="299325" cy="299325"/>
          </a:xfrm>
        </p:grpSpPr>
        <p:sp>
          <p:nvSpPr>
            <p:cNvPr id="6215" name="Google Shape;6215;p3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3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38"/>
          <p:cNvGrpSpPr/>
          <p:nvPr/>
        </p:nvGrpSpPr>
        <p:grpSpPr>
          <a:xfrm>
            <a:off x="5191430" y="6594644"/>
            <a:ext cx="343742" cy="340129"/>
            <a:chOff x="-13531925" y="2075775"/>
            <a:chExt cx="356025" cy="352100"/>
          </a:xfrm>
        </p:grpSpPr>
        <p:sp>
          <p:nvSpPr>
            <p:cNvPr id="6218" name="Google Shape;6218;p38"/>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38"/>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38"/>
          <p:cNvGrpSpPr/>
          <p:nvPr/>
        </p:nvGrpSpPr>
        <p:grpSpPr>
          <a:xfrm>
            <a:off x="5209248" y="7023076"/>
            <a:ext cx="307995" cy="341650"/>
            <a:chOff x="-11747150" y="2530225"/>
            <a:chExt cx="319000" cy="353675"/>
          </a:xfrm>
        </p:grpSpPr>
        <p:sp>
          <p:nvSpPr>
            <p:cNvPr id="6221" name="Google Shape;6221;p38"/>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38"/>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3" name="Google Shape;6223;p38"/>
          <p:cNvSpPr/>
          <p:nvPr/>
        </p:nvSpPr>
        <p:spPr>
          <a:xfrm>
            <a:off x="5199364" y="7453021"/>
            <a:ext cx="327015" cy="341819"/>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4" name="Google Shape;6224;p38"/>
          <p:cNvGrpSpPr/>
          <p:nvPr/>
        </p:nvGrpSpPr>
        <p:grpSpPr>
          <a:xfrm>
            <a:off x="4736100" y="3588886"/>
            <a:ext cx="360914" cy="358051"/>
            <a:chOff x="-47529700" y="2342000"/>
            <a:chExt cx="302450" cy="299900"/>
          </a:xfrm>
        </p:grpSpPr>
        <p:sp>
          <p:nvSpPr>
            <p:cNvPr id="6225" name="Google Shape;6225;p3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3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38"/>
          <p:cNvGrpSpPr/>
          <p:nvPr/>
        </p:nvGrpSpPr>
        <p:grpSpPr>
          <a:xfrm>
            <a:off x="4779837" y="4068582"/>
            <a:ext cx="273534" cy="356528"/>
            <a:chOff x="-45998575" y="2702625"/>
            <a:chExt cx="229225" cy="298625"/>
          </a:xfrm>
        </p:grpSpPr>
        <p:sp>
          <p:nvSpPr>
            <p:cNvPr id="6228" name="Google Shape;6228;p3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3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3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3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3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3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3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38"/>
          <p:cNvGrpSpPr/>
          <p:nvPr/>
        </p:nvGrpSpPr>
        <p:grpSpPr>
          <a:xfrm>
            <a:off x="4737870" y="2622016"/>
            <a:ext cx="357185" cy="358289"/>
            <a:chOff x="-50523475" y="2316000"/>
            <a:chExt cx="299325" cy="300100"/>
          </a:xfrm>
        </p:grpSpPr>
        <p:sp>
          <p:nvSpPr>
            <p:cNvPr id="6236" name="Google Shape;6236;p3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3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8" name="Google Shape;6238;p38"/>
          <p:cNvSpPr/>
          <p:nvPr/>
        </p:nvSpPr>
        <p:spPr>
          <a:xfrm>
            <a:off x="4737595" y="3106993"/>
            <a:ext cx="360914" cy="35796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38"/>
          <p:cNvSpPr/>
          <p:nvPr/>
        </p:nvSpPr>
        <p:spPr>
          <a:xfrm>
            <a:off x="4747691" y="6593970"/>
            <a:ext cx="340701" cy="341650"/>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0" name="Google Shape;6240;p38"/>
          <p:cNvGrpSpPr/>
          <p:nvPr/>
        </p:nvGrpSpPr>
        <p:grpSpPr>
          <a:xfrm>
            <a:off x="4748465" y="7023076"/>
            <a:ext cx="339928" cy="341650"/>
            <a:chOff x="-12199250" y="2530225"/>
            <a:chExt cx="352075" cy="353675"/>
          </a:xfrm>
        </p:grpSpPr>
        <p:sp>
          <p:nvSpPr>
            <p:cNvPr id="6241" name="Google Shape;6241;p38"/>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38"/>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38"/>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38"/>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38"/>
          <p:cNvGrpSpPr/>
          <p:nvPr/>
        </p:nvGrpSpPr>
        <p:grpSpPr>
          <a:xfrm>
            <a:off x="4747264" y="7454155"/>
            <a:ext cx="342221" cy="339380"/>
            <a:chOff x="-10462550" y="2057650"/>
            <a:chExt cx="354450" cy="351325"/>
          </a:xfrm>
        </p:grpSpPr>
        <p:sp>
          <p:nvSpPr>
            <p:cNvPr id="6246" name="Google Shape;6246;p38"/>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38"/>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8" name="Google Shape;6248;p38"/>
          <p:cNvSpPr/>
          <p:nvPr/>
        </p:nvSpPr>
        <p:spPr>
          <a:xfrm>
            <a:off x="3864598" y="3589226"/>
            <a:ext cx="314882" cy="3573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9" name="Google Shape;6249;p38"/>
          <p:cNvGrpSpPr/>
          <p:nvPr/>
        </p:nvGrpSpPr>
        <p:grpSpPr>
          <a:xfrm>
            <a:off x="3841036" y="4067224"/>
            <a:ext cx="359064" cy="359245"/>
            <a:chOff x="-46772025" y="2701925"/>
            <a:chExt cx="300900" cy="300900"/>
          </a:xfrm>
        </p:grpSpPr>
        <p:sp>
          <p:nvSpPr>
            <p:cNvPr id="6250" name="Google Shape;6250;p3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3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2" name="Google Shape;6252;p38"/>
          <p:cNvSpPr/>
          <p:nvPr/>
        </p:nvSpPr>
        <p:spPr>
          <a:xfrm>
            <a:off x="3842985" y="4546289"/>
            <a:ext cx="358109" cy="35828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3" name="Google Shape;6253;p38"/>
          <p:cNvGrpSpPr/>
          <p:nvPr/>
        </p:nvGrpSpPr>
        <p:grpSpPr>
          <a:xfrm>
            <a:off x="3840064" y="2622001"/>
            <a:ext cx="360914" cy="358319"/>
            <a:chOff x="-48266125" y="1973375"/>
            <a:chExt cx="302450" cy="300125"/>
          </a:xfrm>
        </p:grpSpPr>
        <p:sp>
          <p:nvSpPr>
            <p:cNvPr id="6254" name="Google Shape;6254;p3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3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3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3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3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3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0" name="Google Shape;6260;p38"/>
          <p:cNvSpPr/>
          <p:nvPr/>
        </p:nvSpPr>
        <p:spPr>
          <a:xfrm>
            <a:off x="3835468" y="3106352"/>
            <a:ext cx="373145" cy="35924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1" name="Google Shape;6261;p38"/>
          <p:cNvGrpSpPr/>
          <p:nvPr/>
        </p:nvGrpSpPr>
        <p:grpSpPr>
          <a:xfrm>
            <a:off x="3850893" y="6593478"/>
            <a:ext cx="342994" cy="342495"/>
            <a:chOff x="-11332875" y="1660700"/>
            <a:chExt cx="355250" cy="354550"/>
          </a:xfrm>
        </p:grpSpPr>
        <p:sp>
          <p:nvSpPr>
            <p:cNvPr id="6262" name="Google Shape;6262;p38"/>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38"/>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38"/>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38"/>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6" name="Google Shape;6266;p38"/>
          <p:cNvSpPr/>
          <p:nvPr/>
        </p:nvSpPr>
        <p:spPr>
          <a:xfrm>
            <a:off x="3851293" y="7023568"/>
            <a:ext cx="341473" cy="34087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38"/>
          <p:cNvSpPr/>
          <p:nvPr/>
        </p:nvSpPr>
        <p:spPr>
          <a:xfrm>
            <a:off x="3865365" y="7453105"/>
            <a:ext cx="313329" cy="341650"/>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8" name="Google Shape;6268;p38"/>
          <p:cNvGrpSpPr/>
          <p:nvPr/>
        </p:nvGrpSpPr>
        <p:grpSpPr>
          <a:xfrm>
            <a:off x="3850551" y="7883507"/>
            <a:ext cx="342999" cy="341663"/>
            <a:chOff x="6001575" y="3119050"/>
            <a:chExt cx="315025" cy="313625"/>
          </a:xfrm>
        </p:grpSpPr>
        <p:sp>
          <p:nvSpPr>
            <p:cNvPr id="6269" name="Google Shape;6269;p38"/>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38"/>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4" name="Shape 6274"/>
        <p:cNvGrpSpPr/>
        <p:nvPr/>
      </p:nvGrpSpPr>
      <p:grpSpPr>
        <a:xfrm>
          <a:off x="0" y="0"/>
          <a:ext cx="0" cy="0"/>
          <a:chOff x="0" y="0"/>
          <a:chExt cx="0" cy="0"/>
        </a:xfrm>
      </p:grpSpPr>
      <p:sp>
        <p:nvSpPr>
          <p:cNvPr id="6275" name="Google Shape;6275;p39"/>
          <p:cNvSpPr txBox="1"/>
          <p:nvPr>
            <p:ph idx="4294967295" type="title"/>
          </p:nvPr>
        </p:nvSpPr>
        <p:spPr>
          <a:xfrm>
            <a:off x="1913793" y="3900176"/>
            <a:ext cx="3732600" cy="47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Nature Icons</a:t>
            </a:r>
            <a:endParaRPr>
              <a:solidFill>
                <a:schemeClr val="lt1"/>
              </a:solidFill>
              <a:latin typeface="Arial"/>
              <a:ea typeface="Arial"/>
              <a:cs typeface="Arial"/>
              <a:sym typeface="Arial"/>
            </a:endParaRPr>
          </a:p>
        </p:txBody>
      </p:sp>
      <p:grpSp>
        <p:nvGrpSpPr>
          <p:cNvPr id="6276" name="Google Shape;6276;p39"/>
          <p:cNvGrpSpPr/>
          <p:nvPr/>
        </p:nvGrpSpPr>
        <p:grpSpPr>
          <a:xfrm>
            <a:off x="1150137" y="5031529"/>
            <a:ext cx="351165" cy="351263"/>
            <a:chOff x="-21298675" y="2414425"/>
            <a:chExt cx="306400" cy="306325"/>
          </a:xfrm>
        </p:grpSpPr>
        <p:sp>
          <p:nvSpPr>
            <p:cNvPr id="6277" name="Google Shape;6277;p39"/>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39"/>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39"/>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0" name="Google Shape;6280;p39"/>
          <p:cNvGrpSpPr/>
          <p:nvPr/>
        </p:nvGrpSpPr>
        <p:grpSpPr>
          <a:xfrm>
            <a:off x="1149678" y="5513885"/>
            <a:ext cx="352082" cy="328558"/>
            <a:chOff x="-21299475" y="2798025"/>
            <a:chExt cx="307200" cy="286525"/>
          </a:xfrm>
        </p:grpSpPr>
        <p:sp>
          <p:nvSpPr>
            <p:cNvPr id="6281" name="Google Shape;6281;p39"/>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39"/>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39"/>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39"/>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39"/>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39"/>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39"/>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39"/>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39"/>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39"/>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39"/>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39"/>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39"/>
          <p:cNvGrpSpPr/>
          <p:nvPr/>
        </p:nvGrpSpPr>
        <p:grpSpPr>
          <a:xfrm>
            <a:off x="1172325" y="5973521"/>
            <a:ext cx="306954" cy="350460"/>
            <a:chOff x="-16798200" y="2050575"/>
            <a:chExt cx="267825" cy="305625"/>
          </a:xfrm>
        </p:grpSpPr>
        <p:sp>
          <p:nvSpPr>
            <p:cNvPr id="6294" name="Google Shape;6294;p39"/>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39"/>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39"/>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7" name="Google Shape;6297;p39"/>
          <p:cNvSpPr/>
          <p:nvPr/>
        </p:nvSpPr>
        <p:spPr>
          <a:xfrm>
            <a:off x="1192947" y="4559078"/>
            <a:ext cx="266325" cy="34957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39"/>
          <p:cNvSpPr/>
          <p:nvPr/>
        </p:nvSpPr>
        <p:spPr>
          <a:xfrm>
            <a:off x="3393027" y="5031899"/>
            <a:ext cx="349360" cy="350460"/>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39"/>
          <p:cNvSpPr/>
          <p:nvPr/>
        </p:nvSpPr>
        <p:spPr>
          <a:xfrm>
            <a:off x="3387154" y="5503356"/>
            <a:ext cx="361107" cy="34954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0" name="Google Shape;6300;p39"/>
          <p:cNvGrpSpPr/>
          <p:nvPr/>
        </p:nvGrpSpPr>
        <p:grpSpPr>
          <a:xfrm>
            <a:off x="3414387" y="5973971"/>
            <a:ext cx="306037" cy="349571"/>
            <a:chOff x="-16422500" y="2425450"/>
            <a:chExt cx="267025" cy="304850"/>
          </a:xfrm>
        </p:grpSpPr>
        <p:sp>
          <p:nvSpPr>
            <p:cNvPr id="6301" name="Google Shape;6301;p39"/>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39"/>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39"/>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4" name="Google Shape;6304;p39"/>
          <p:cNvGrpSpPr/>
          <p:nvPr/>
        </p:nvGrpSpPr>
        <p:grpSpPr>
          <a:xfrm>
            <a:off x="3432014" y="6463355"/>
            <a:ext cx="271568" cy="309294"/>
            <a:chOff x="4995050" y="3245650"/>
            <a:chExt cx="236950" cy="269725"/>
          </a:xfrm>
        </p:grpSpPr>
        <p:sp>
          <p:nvSpPr>
            <p:cNvPr id="6305" name="Google Shape;6305;p39"/>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39"/>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39"/>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8" name="Google Shape;6308;p39"/>
            <p:cNvGrpSpPr/>
            <p:nvPr/>
          </p:nvGrpSpPr>
          <p:grpSpPr>
            <a:xfrm>
              <a:off x="4995050" y="3245650"/>
              <a:ext cx="236950" cy="269725"/>
              <a:chOff x="4995050" y="3245650"/>
              <a:chExt cx="236950" cy="269725"/>
            </a:xfrm>
          </p:grpSpPr>
          <p:sp>
            <p:nvSpPr>
              <p:cNvPr id="6309" name="Google Shape;6309;p39"/>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39"/>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11" name="Google Shape;6311;p39"/>
          <p:cNvSpPr/>
          <p:nvPr/>
        </p:nvSpPr>
        <p:spPr>
          <a:xfrm>
            <a:off x="3393472" y="4560096"/>
            <a:ext cx="348472" cy="347536"/>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39"/>
          <p:cNvSpPr/>
          <p:nvPr/>
        </p:nvSpPr>
        <p:spPr>
          <a:xfrm>
            <a:off x="5632104" y="5031913"/>
            <a:ext cx="349360" cy="350432"/>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3" name="Google Shape;6313;p39"/>
          <p:cNvGrpSpPr/>
          <p:nvPr/>
        </p:nvGrpSpPr>
        <p:grpSpPr>
          <a:xfrm>
            <a:off x="5632225" y="5514215"/>
            <a:ext cx="348472" cy="327899"/>
            <a:chOff x="-17565350" y="2809825"/>
            <a:chExt cx="304050" cy="285950"/>
          </a:xfrm>
        </p:grpSpPr>
        <p:sp>
          <p:nvSpPr>
            <p:cNvPr id="6314" name="Google Shape;6314;p39"/>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39"/>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39"/>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39"/>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39"/>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9" name="Google Shape;6319;p39"/>
          <p:cNvSpPr/>
          <p:nvPr/>
        </p:nvSpPr>
        <p:spPr>
          <a:xfrm>
            <a:off x="5662331" y="5973609"/>
            <a:ext cx="288903" cy="350231"/>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0" name="Google Shape;6320;p39"/>
          <p:cNvGrpSpPr/>
          <p:nvPr/>
        </p:nvGrpSpPr>
        <p:grpSpPr>
          <a:xfrm>
            <a:off x="5653887" y="4559564"/>
            <a:ext cx="305149" cy="348654"/>
            <a:chOff x="-17545650" y="2051350"/>
            <a:chExt cx="266250" cy="304050"/>
          </a:xfrm>
        </p:grpSpPr>
        <p:sp>
          <p:nvSpPr>
            <p:cNvPr id="6321" name="Google Shape;6321;p39"/>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39"/>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39"/>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39"/>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5" name="Google Shape;6325;p39"/>
          <p:cNvSpPr/>
          <p:nvPr/>
        </p:nvSpPr>
        <p:spPr>
          <a:xfrm>
            <a:off x="1599624" y="5032458"/>
            <a:ext cx="347583" cy="349342"/>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6" name="Google Shape;6326;p39"/>
          <p:cNvGrpSpPr/>
          <p:nvPr/>
        </p:nvGrpSpPr>
        <p:grpSpPr>
          <a:xfrm>
            <a:off x="1619583" y="5503393"/>
            <a:ext cx="306897" cy="349543"/>
            <a:chOff x="-20904875" y="2788575"/>
            <a:chExt cx="267775" cy="304825"/>
          </a:xfrm>
        </p:grpSpPr>
        <p:sp>
          <p:nvSpPr>
            <p:cNvPr id="6327" name="Google Shape;6327;p39"/>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39"/>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9" name="Google Shape;6329;p39"/>
          <p:cNvSpPr/>
          <p:nvPr/>
        </p:nvSpPr>
        <p:spPr>
          <a:xfrm>
            <a:off x="1599624" y="5973495"/>
            <a:ext cx="347583" cy="350460"/>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39"/>
          <p:cNvSpPr/>
          <p:nvPr/>
        </p:nvSpPr>
        <p:spPr>
          <a:xfrm>
            <a:off x="1599624" y="4559078"/>
            <a:ext cx="347583" cy="34957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1" name="Google Shape;6331;p39"/>
          <p:cNvGrpSpPr/>
          <p:nvPr/>
        </p:nvGrpSpPr>
        <p:grpSpPr>
          <a:xfrm>
            <a:off x="6074872" y="5043226"/>
            <a:ext cx="349360" cy="327870"/>
            <a:chOff x="-17190425" y="2435725"/>
            <a:chExt cx="304825" cy="285925"/>
          </a:xfrm>
        </p:grpSpPr>
        <p:sp>
          <p:nvSpPr>
            <p:cNvPr id="6332" name="Google Shape;6332;p39"/>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39"/>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39"/>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5" name="Google Shape;6335;p39"/>
          <p:cNvSpPr/>
          <p:nvPr/>
        </p:nvSpPr>
        <p:spPr>
          <a:xfrm>
            <a:off x="6076993" y="5505148"/>
            <a:ext cx="345750" cy="345959"/>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6" name="Google Shape;6336;p39"/>
          <p:cNvGrpSpPr/>
          <p:nvPr/>
        </p:nvGrpSpPr>
        <p:grpSpPr>
          <a:xfrm>
            <a:off x="6073996" y="5973531"/>
            <a:ext cx="351165" cy="350460"/>
            <a:chOff x="-15717575" y="2786200"/>
            <a:chExt cx="306400" cy="305625"/>
          </a:xfrm>
        </p:grpSpPr>
        <p:sp>
          <p:nvSpPr>
            <p:cNvPr id="6337" name="Google Shape;6337;p39"/>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39"/>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39"/>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39"/>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39"/>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39"/>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39"/>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4" name="Google Shape;6344;p39"/>
          <p:cNvSpPr/>
          <p:nvPr/>
        </p:nvSpPr>
        <p:spPr>
          <a:xfrm>
            <a:off x="6096848" y="4559092"/>
            <a:ext cx="306037" cy="34954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39"/>
          <p:cNvSpPr/>
          <p:nvPr/>
        </p:nvSpPr>
        <p:spPr>
          <a:xfrm>
            <a:off x="2041819" y="5074599"/>
            <a:ext cx="349360" cy="265060"/>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6" name="Google Shape;6346;p39"/>
          <p:cNvGrpSpPr/>
          <p:nvPr/>
        </p:nvGrpSpPr>
        <p:grpSpPr>
          <a:xfrm>
            <a:off x="2039193" y="5503837"/>
            <a:ext cx="353858" cy="348654"/>
            <a:chOff x="-20550425" y="2789350"/>
            <a:chExt cx="308750" cy="304050"/>
          </a:xfrm>
        </p:grpSpPr>
        <p:sp>
          <p:nvSpPr>
            <p:cNvPr id="6347" name="Google Shape;6347;p39"/>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39"/>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39"/>
          <p:cNvGrpSpPr/>
          <p:nvPr/>
        </p:nvGrpSpPr>
        <p:grpSpPr>
          <a:xfrm>
            <a:off x="2041969" y="5985705"/>
            <a:ext cx="348472" cy="326093"/>
            <a:chOff x="-16066500" y="2060800"/>
            <a:chExt cx="304050" cy="284375"/>
          </a:xfrm>
        </p:grpSpPr>
        <p:sp>
          <p:nvSpPr>
            <p:cNvPr id="6350" name="Google Shape;6350;p39"/>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39"/>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39"/>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39"/>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39"/>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5" name="Google Shape;6355;p39"/>
          <p:cNvSpPr/>
          <p:nvPr/>
        </p:nvSpPr>
        <p:spPr>
          <a:xfrm>
            <a:off x="2040473" y="4558404"/>
            <a:ext cx="352053" cy="350919"/>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6" name="Google Shape;6356;p39"/>
          <p:cNvGrpSpPr/>
          <p:nvPr/>
        </p:nvGrpSpPr>
        <p:grpSpPr>
          <a:xfrm>
            <a:off x="4297621" y="5033293"/>
            <a:ext cx="350277" cy="347737"/>
            <a:chOff x="-18668025" y="2435725"/>
            <a:chExt cx="305625" cy="303250"/>
          </a:xfrm>
        </p:grpSpPr>
        <p:sp>
          <p:nvSpPr>
            <p:cNvPr id="6357" name="Google Shape;6357;p39"/>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39"/>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39"/>
          <p:cNvGrpSpPr/>
          <p:nvPr/>
        </p:nvGrpSpPr>
        <p:grpSpPr>
          <a:xfrm>
            <a:off x="4297177" y="5503393"/>
            <a:ext cx="351165" cy="349543"/>
            <a:chOff x="-18668800" y="2807475"/>
            <a:chExt cx="306400" cy="304825"/>
          </a:xfrm>
        </p:grpSpPr>
        <p:sp>
          <p:nvSpPr>
            <p:cNvPr id="6360" name="Google Shape;6360;p39"/>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39"/>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39"/>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39"/>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39"/>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39"/>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39"/>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39"/>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39"/>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39"/>
          <p:cNvGrpSpPr/>
          <p:nvPr/>
        </p:nvGrpSpPr>
        <p:grpSpPr>
          <a:xfrm>
            <a:off x="4297231" y="5973541"/>
            <a:ext cx="351165" cy="350432"/>
            <a:chOff x="-15719925" y="2416825"/>
            <a:chExt cx="306400" cy="305600"/>
          </a:xfrm>
        </p:grpSpPr>
        <p:sp>
          <p:nvSpPr>
            <p:cNvPr id="6370" name="Google Shape;6370;p39"/>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39"/>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39"/>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39"/>
          <p:cNvGrpSpPr/>
          <p:nvPr/>
        </p:nvGrpSpPr>
        <p:grpSpPr>
          <a:xfrm>
            <a:off x="4298065" y="4559005"/>
            <a:ext cx="349389" cy="349772"/>
            <a:chOff x="-18666450" y="2059825"/>
            <a:chExt cx="304850" cy="305025"/>
          </a:xfrm>
        </p:grpSpPr>
        <p:sp>
          <p:nvSpPr>
            <p:cNvPr id="6374" name="Google Shape;6374;p39"/>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39"/>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6" name="Google Shape;6376;p39"/>
          <p:cNvSpPr/>
          <p:nvPr/>
        </p:nvSpPr>
        <p:spPr>
          <a:xfrm>
            <a:off x="2485810" y="5033031"/>
            <a:ext cx="348472" cy="348195"/>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7" name="Google Shape;6377;p39"/>
          <p:cNvGrpSpPr/>
          <p:nvPr/>
        </p:nvGrpSpPr>
        <p:grpSpPr>
          <a:xfrm>
            <a:off x="2485439" y="5502934"/>
            <a:ext cx="348472" cy="350460"/>
            <a:chOff x="-20173175" y="2787775"/>
            <a:chExt cx="304050" cy="305625"/>
          </a:xfrm>
        </p:grpSpPr>
        <p:sp>
          <p:nvSpPr>
            <p:cNvPr id="6378" name="Google Shape;6378;p39"/>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39"/>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39"/>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39"/>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39"/>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39"/>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39"/>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5" name="Google Shape;6385;p39"/>
          <p:cNvSpPr/>
          <p:nvPr/>
        </p:nvSpPr>
        <p:spPr>
          <a:xfrm>
            <a:off x="2527341" y="5974842"/>
            <a:ext cx="265408" cy="347765"/>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6" name="Google Shape;6386;p39"/>
          <p:cNvGrpSpPr/>
          <p:nvPr/>
        </p:nvGrpSpPr>
        <p:grpSpPr>
          <a:xfrm>
            <a:off x="2484537" y="4559105"/>
            <a:ext cx="350277" cy="349571"/>
            <a:chOff x="-20173175" y="2038750"/>
            <a:chExt cx="305625" cy="304850"/>
          </a:xfrm>
        </p:grpSpPr>
        <p:sp>
          <p:nvSpPr>
            <p:cNvPr id="6387" name="Google Shape;6387;p39"/>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39"/>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39"/>
          <p:cNvGrpSpPr/>
          <p:nvPr/>
        </p:nvGrpSpPr>
        <p:grpSpPr>
          <a:xfrm>
            <a:off x="2934709" y="5033852"/>
            <a:ext cx="354804" cy="346619"/>
            <a:chOff x="-19802200" y="2416025"/>
            <a:chExt cx="309575" cy="302275"/>
          </a:xfrm>
        </p:grpSpPr>
        <p:sp>
          <p:nvSpPr>
            <p:cNvPr id="6390" name="Google Shape;6390;p39"/>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39"/>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39"/>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39"/>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39"/>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39"/>
          <p:cNvGrpSpPr/>
          <p:nvPr/>
        </p:nvGrpSpPr>
        <p:grpSpPr>
          <a:xfrm>
            <a:off x="2936973" y="5503837"/>
            <a:ext cx="350277" cy="348654"/>
            <a:chOff x="-19801400" y="2788575"/>
            <a:chExt cx="305625" cy="304050"/>
          </a:xfrm>
        </p:grpSpPr>
        <p:sp>
          <p:nvSpPr>
            <p:cNvPr id="6396" name="Google Shape;6396;p39"/>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39"/>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39"/>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39"/>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39"/>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39"/>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2" name="Google Shape;6402;p39"/>
          <p:cNvSpPr/>
          <p:nvPr/>
        </p:nvSpPr>
        <p:spPr>
          <a:xfrm>
            <a:off x="2938697" y="5975301"/>
            <a:ext cx="347555" cy="34684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39"/>
          <p:cNvSpPr/>
          <p:nvPr/>
        </p:nvSpPr>
        <p:spPr>
          <a:xfrm>
            <a:off x="2937336" y="4572294"/>
            <a:ext cx="350277" cy="323140"/>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4" name="Google Shape;6404;p39"/>
          <p:cNvGrpSpPr/>
          <p:nvPr/>
        </p:nvGrpSpPr>
        <p:grpSpPr>
          <a:xfrm>
            <a:off x="5187870" y="5032834"/>
            <a:ext cx="349360" cy="348654"/>
            <a:chOff x="-17918975" y="2435725"/>
            <a:chExt cx="304825" cy="304050"/>
          </a:xfrm>
        </p:grpSpPr>
        <p:sp>
          <p:nvSpPr>
            <p:cNvPr id="6405" name="Google Shape;6405;p39"/>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39"/>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39"/>
          <p:cNvGrpSpPr/>
          <p:nvPr/>
        </p:nvGrpSpPr>
        <p:grpSpPr>
          <a:xfrm>
            <a:off x="5209073" y="5504740"/>
            <a:ext cx="306954" cy="346848"/>
            <a:chOff x="-17899300" y="2810625"/>
            <a:chExt cx="267825" cy="302475"/>
          </a:xfrm>
        </p:grpSpPr>
        <p:sp>
          <p:nvSpPr>
            <p:cNvPr id="6408" name="Google Shape;6408;p39"/>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39"/>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39"/>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39"/>
          <p:cNvGrpSpPr/>
          <p:nvPr/>
        </p:nvGrpSpPr>
        <p:grpSpPr>
          <a:xfrm>
            <a:off x="5187883" y="5974434"/>
            <a:ext cx="349389" cy="348654"/>
            <a:chOff x="-16442200" y="2801175"/>
            <a:chExt cx="304850" cy="304050"/>
          </a:xfrm>
        </p:grpSpPr>
        <p:sp>
          <p:nvSpPr>
            <p:cNvPr id="6412" name="Google Shape;6412;p39"/>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39"/>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39"/>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39"/>
          <p:cNvGrpSpPr/>
          <p:nvPr/>
        </p:nvGrpSpPr>
        <p:grpSpPr>
          <a:xfrm>
            <a:off x="5206824" y="4559564"/>
            <a:ext cx="311453" cy="348654"/>
            <a:chOff x="-17903225" y="2060800"/>
            <a:chExt cx="271750" cy="304050"/>
          </a:xfrm>
        </p:grpSpPr>
        <p:sp>
          <p:nvSpPr>
            <p:cNvPr id="6416" name="Google Shape;6416;p39"/>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39"/>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39"/>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39"/>
          <p:cNvGrpSpPr/>
          <p:nvPr/>
        </p:nvGrpSpPr>
        <p:grpSpPr>
          <a:xfrm>
            <a:off x="4743034" y="5033278"/>
            <a:ext cx="349360" cy="347765"/>
            <a:chOff x="-18294675" y="2434925"/>
            <a:chExt cx="304825" cy="303275"/>
          </a:xfrm>
        </p:grpSpPr>
        <p:sp>
          <p:nvSpPr>
            <p:cNvPr id="6420" name="Google Shape;6420;p39"/>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39"/>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39"/>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39"/>
          <p:cNvGrpSpPr/>
          <p:nvPr/>
        </p:nvGrpSpPr>
        <p:grpSpPr>
          <a:xfrm>
            <a:off x="4784552" y="5504282"/>
            <a:ext cx="266325" cy="347765"/>
            <a:chOff x="-18258450" y="2809825"/>
            <a:chExt cx="232375" cy="303275"/>
          </a:xfrm>
        </p:grpSpPr>
        <p:sp>
          <p:nvSpPr>
            <p:cNvPr id="6424" name="Google Shape;6424;p39"/>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39"/>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39"/>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7" name="Google Shape;6427;p39"/>
          <p:cNvSpPr/>
          <p:nvPr/>
        </p:nvSpPr>
        <p:spPr>
          <a:xfrm>
            <a:off x="4742926" y="5975071"/>
            <a:ext cx="350248" cy="34730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8" name="Google Shape;6428;p39"/>
          <p:cNvGrpSpPr/>
          <p:nvPr/>
        </p:nvGrpSpPr>
        <p:grpSpPr>
          <a:xfrm>
            <a:off x="4739579" y="4556281"/>
            <a:ext cx="356605" cy="354982"/>
            <a:chOff x="4724650" y="2885700"/>
            <a:chExt cx="270750" cy="269375"/>
          </a:xfrm>
        </p:grpSpPr>
        <p:sp>
          <p:nvSpPr>
            <p:cNvPr id="6429" name="Google Shape;6429;p39"/>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39"/>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39"/>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39"/>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39"/>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39"/>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39"/>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39"/>
          <p:cNvGrpSpPr/>
          <p:nvPr/>
        </p:nvGrpSpPr>
        <p:grpSpPr>
          <a:xfrm>
            <a:off x="3888970" y="5033278"/>
            <a:ext cx="265437" cy="347765"/>
            <a:chOff x="-19006700" y="2434925"/>
            <a:chExt cx="231600" cy="303275"/>
          </a:xfrm>
        </p:grpSpPr>
        <p:sp>
          <p:nvSpPr>
            <p:cNvPr id="6437" name="Google Shape;6437;p39"/>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39"/>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39"/>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39"/>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1" name="Google Shape;6441;p39"/>
          <p:cNvSpPr/>
          <p:nvPr/>
        </p:nvSpPr>
        <p:spPr>
          <a:xfrm>
            <a:off x="3847802" y="5503801"/>
            <a:ext cx="348472" cy="348654"/>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39"/>
          <p:cNvSpPr/>
          <p:nvPr/>
        </p:nvSpPr>
        <p:spPr>
          <a:xfrm>
            <a:off x="3846900" y="5973509"/>
            <a:ext cx="350277" cy="350432"/>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3" name="Google Shape;6443;p39"/>
          <p:cNvGrpSpPr/>
          <p:nvPr/>
        </p:nvGrpSpPr>
        <p:grpSpPr>
          <a:xfrm>
            <a:off x="3846591" y="6444128"/>
            <a:ext cx="350277" cy="347737"/>
            <a:chOff x="-16817100" y="2801175"/>
            <a:chExt cx="305625" cy="303250"/>
          </a:xfrm>
        </p:grpSpPr>
        <p:sp>
          <p:nvSpPr>
            <p:cNvPr id="6444" name="Google Shape;6444;p39"/>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39"/>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39"/>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39"/>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39"/>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39"/>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39"/>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39"/>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39"/>
          <p:cNvGrpSpPr/>
          <p:nvPr/>
        </p:nvGrpSpPr>
        <p:grpSpPr>
          <a:xfrm>
            <a:off x="3878704" y="4561279"/>
            <a:ext cx="287113" cy="345077"/>
            <a:chOff x="4459350" y="2882125"/>
            <a:chExt cx="228375" cy="274350"/>
          </a:xfrm>
        </p:grpSpPr>
        <p:sp>
          <p:nvSpPr>
            <p:cNvPr id="6453" name="Google Shape;6453;p39"/>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39"/>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39"/>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39"/>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39"/>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6458" name="Google Shape;6458;p39"/>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62" name="Shape 6462"/>
        <p:cNvGrpSpPr/>
        <p:nvPr/>
      </p:nvGrpSpPr>
      <p:grpSpPr>
        <a:xfrm>
          <a:off x="0" y="0"/>
          <a:ext cx="0" cy="0"/>
          <a:chOff x="0" y="0"/>
          <a:chExt cx="0" cy="0"/>
        </a:xfrm>
      </p:grpSpPr>
      <p:pic>
        <p:nvPicPr>
          <p:cNvPr id="6463" name="Google Shape;6463;p40">
            <a:hlinkClick r:id="rId3"/>
          </p:cNvPr>
          <p:cNvPicPr preferRelativeResize="0"/>
          <p:nvPr/>
        </p:nvPicPr>
        <p:blipFill>
          <a:blip r:embed="rId4">
            <a:alphaModFix/>
          </a:blip>
          <a:stretch>
            <a:fillRect/>
          </a:stretch>
        </p:blipFill>
        <p:spPr>
          <a:xfrm>
            <a:off x="2853241" y="4413322"/>
            <a:ext cx="1853517" cy="74190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p:nvPr/>
        </p:nvSpPr>
        <p:spPr>
          <a:xfrm>
            <a:off x="838775" y="4467076"/>
            <a:ext cx="2274300" cy="54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9"/>
          <p:cNvSpPr txBox="1"/>
          <p:nvPr>
            <p:ph type="title"/>
          </p:nvPr>
        </p:nvSpPr>
        <p:spPr>
          <a:xfrm>
            <a:off x="3450250" y="998747"/>
            <a:ext cx="3273600" cy="91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Levi Ernst</a:t>
            </a:r>
            <a:endParaRPr/>
          </a:p>
        </p:txBody>
      </p:sp>
      <p:sp>
        <p:nvSpPr>
          <p:cNvPr id="117" name="Google Shape;117;p19"/>
          <p:cNvSpPr txBox="1"/>
          <p:nvPr>
            <p:ph idx="2" type="subTitle"/>
          </p:nvPr>
        </p:nvSpPr>
        <p:spPr>
          <a:xfrm>
            <a:off x="3446250" y="1899717"/>
            <a:ext cx="3274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Statistician</a:t>
            </a:r>
            <a:endParaRPr/>
          </a:p>
        </p:txBody>
      </p:sp>
      <p:sp>
        <p:nvSpPr>
          <p:cNvPr id="118" name="Google Shape;118;p19"/>
          <p:cNvSpPr txBox="1"/>
          <p:nvPr>
            <p:ph idx="3" type="subTitle"/>
          </p:nvPr>
        </p:nvSpPr>
        <p:spPr>
          <a:xfrm>
            <a:off x="3446675" y="3022799"/>
            <a:ext cx="3274500" cy="110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Experienced and dedicated paralegal, skilled in the organization and analysis of statistician documentation. Adept in drafting documents, filing motions, interviewing clients and preparing retainers. </a:t>
            </a:r>
            <a:endParaRPr/>
          </a:p>
        </p:txBody>
      </p:sp>
      <p:sp>
        <p:nvSpPr>
          <p:cNvPr id="119" name="Google Shape;119;p19"/>
          <p:cNvSpPr txBox="1"/>
          <p:nvPr>
            <p:ph idx="4" type="subTitle"/>
          </p:nvPr>
        </p:nvSpPr>
        <p:spPr>
          <a:xfrm>
            <a:off x="3446675" y="4467065"/>
            <a:ext cx="3274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EDUCATION</a:t>
            </a:r>
            <a:endParaRPr sz="2000"/>
          </a:p>
        </p:txBody>
      </p:sp>
      <p:sp>
        <p:nvSpPr>
          <p:cNvPr id="120" name="Google Shape;120;p19"/>
          <p:cNvSpPr txBox="1"/>
          <p:nvPr>
            <p:ph idx="5" type="subTitle"/>
          </p:nvPr>
        </p:nvSpPr>
        <p:spPr>
          <a:xfrm>
            <a:off x="838775" y="4467065"/>
            <a:ext cx="2274300" cy="365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sz="2000"/>
              <a:t>LANGUAGES</a:t>
            </a:r>
            <a:endParaRPr sz="2000"/>
          </a:p>
        </p:txBody>
      </p:sp>
      <p:sp>
        <p:nvSpPr>
          <p:cNvPr id="121" name="Google Shape;121;p19"/>
          <p:cNvSpPr txBox="1"/>
          <p:nvPr>
            <p:ph idx="6" type="subTitle"/>
          </p:nvPr>
        </p:nvSpPr>
        <p:spPr>
          <a:xfrm>
            <a:off x="3449030" y="5029616"/>
            <a:ext cx="32718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2005 - 2010</a:t>
            </a:r>
            <a:endParaRPr/>
          </a:p>
        </p:txBody>
      </p:sp>
      <p:sp>
        <p:nvSpPr>
          <p:cNvPr id="122" name="Google Shape;122;p19"/>
          <p:cNvSpPr txBox="1"/>
          <p:nvPr>
            <p:ph idx="7" type="subTitle"/>
          </p:nvPr>
        </p:nvSpPr>
        <p:spPr>
          <a:xfrm>
            <a:off x="3449047" y="5304931"/>
            <a:ext cx="32718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UNIVERSITY OF BARCELONA, BA DEGREE</a:t>
            </a:r>
            <a:endParaRPr/>
          </a:p>
        </p:txBody>
      </p:sp>
      <p:sp>
        <p:nvSpPr>
          <p:cNvPr id="123" name="Google Shape;123;p19"/>
          <p:cNvSpPr txBox="1"/>
          <p:nvPr>
            <p:ph idx="8" type="subTitle"/>
          </p:nvPr>
        </p:nvSpPr>
        <p:spPr>
          <a:xfrm>
            <a:off x="3449061" y="5670636"/>
            <a:ext cx="3271800" cy="5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pic>
        <p:nvPicPr>
          <p:cNvPr id="124" name="Google Shape;124;p19"/>
          <p:cNvPicPr preferRelativeResize="0"/>
          <p:nvPr/>
        </p:nvPicPr>
        <p:blipFill rotWithShape="1">
          <a:blip r:embed="rId3">
            <a:alphaModFix/>
          </a:blip>
          <a:srcRect b="9322" l="16245" r="14300" t="4120"/>
          <a:stretch/>
        </p:blipFill>
        <p:spPr>
          <a:xfrm>
            <a:off x="838775" y="979600"/>
            <a:ext cx="2274300" cy="1316100"/>
          </a:xfrm>
          <a:prstGeom prst="rect">
            <a:avLst/>
          </a:prstGeom>
          <a:noFill/>
          <a:ln cap="flat" cmpd="sng" w="19050">
            <a:solidFill>
              <a:srgbClr val="2F4D73"/>
            </a:solidFill>
            <a:prstDash val="solid"/>
            <a:round/>
            <a:headEnd len="sm" w="sm" type="none"/>
            <a:tailEnd len="sm" w="sm" type="none"/>
          </a:ln>
        </p:spPr>
      </p:pic>
      <p:sp>
        <p:nvSpPr>
          <p:cNvPr id="125" name="Google Shape;125;p19"/>
          <p:cNvSpPr txBox="1"/>
          <p:nvPr>
            <p:ph idx="9" type="subTitle"/>
          </p:nvPr>
        </p:nvSpPr>
        <p:spPr>
          <a:xfrm>
            <a:off x="1284077" y="2664044"/>
            <a:ext cx="18288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Málaga, Spain</a:t>
            </a:r>
            <a:endParaRPr/>
          </a:p>
        </p:txBody>
      </p:sp>
      <p:sp>
        <p:nvSpPr>
          <p:cNvPr id="126" name="Google Shape;126;p19"/>
          <p:cNvSpPr txBox="1"/>
          <p:nvPr>
            <p:ph idx="13" type="subTitle"/>
          </p:nvPr>
        </p:nvSpPr>
        <p:spPr>
          <a:xfrm>
            <a:off x="1284077" y="3209333"/>
            <a:ext cx="18288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55.22.56.78</a:t>
            </a:r>
            <a:endParaRPr/>
          </a:p>
        </p:txBody>
      </p:sp>
      <p:sp>
        <p:nvSpPr>
          <p:cNvPr id="127" name="Google Shape;127;p19"/>
          <p:cNvSpPr txBox="1"/>
          <p:nvPr>
            <p:ph idx="14" type="subTitle"/>
          </p:nvPr>
        </p:nvSpPr>
        <p:spPr>
          <a:xfrm>
            <a:off x="1284077" y="3757384"/>
            <a:ext cx="18288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levi</a:t>
            </a:r>
            <a:r>
              <a:rPr lang="en"/>
              <a:t>@gmail.com</a:t>
            </a:r>
            <a:endParaRPr/>
          </a:p>
        </p:txBody>
      </p:sp>
      <p:sp>
        <p:nvSpPr>
          <p:cNvPr id="128" name="Google Shape;128;p19"/>
          <p:cNvSpPr txBox="1"/>
          <p:nvPr>
            <p:ph idx="1" type="subTitle"/>
          </p:nvPr>
        </p:nvSpPr>
        <p:spPr>
          <a:xfrm>
            <a:off x="3446675" y="2654774"/>
            <a:ext cx="3274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ABOUT ME</a:t>
            </a:r>
            <a:endParaRPr sz="2000"/>
          </a:p>
        </p:txBody>
      </p:sp>
      <p:sp>
        <p:nvSpPr>
          <p:cNvPr id="129" name="Google Shape;129;p19"/>
          <p:cNvSpPr/>
          <p:nvPr/>
        </p:nvSpPr>
        <p:spPr>
          <a:xfrm>
            <a:off x="838775" y="2664044"/>
            <a:ext cx="365700" cy="3657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p:nvPr/>
        </p:nvSpPr>
        <p:spPr>
          <a:xfrm>
            <a:off x="838775" y="3209333"/>
            <a:ext cx="365700" cy="3657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9"/>
          <p:cNvSpPr/>
          <p:nvPr/>
        </p:nvSpPr>
        <p:spPr>
          <a:xfrm>
            <a:off x="838775" y="3757384"/>
            <a:ext cx="365700" cy="3657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txBox="1"/>
          <p:nvPr>
            <p:ph idx="15" type="subTitle"/>
          </p:nvPr>
        </p:nvSpPr>
        <p:spPr>
          <a:xfrm>
            <a:off x="3449043" y="6420500"/>
            <a:ext cx="32718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2010 - 2012</a:t>
            </a:r>
            <a:endParaRPr/>
          </a:p>
        </p:txBody>
      </p:sp>
      <p:sp>
        <p:nvSpPr>
          <p:cNvPr id="133" name="Google Shape;133;p19"/>
          <p:cNvSpPr txBox="1"/>
          <p:nvPr>
            <p:ph idx="16" type="subTitle"/>
          </p:nvPr>
        </p:nvSpPr>
        <p:spPr>
          <a:xfrm>
            <a:off x="3449060" y="6695814"/>
            <a:ext cx="32718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UNIVERSITY OF MADRID, MA DEGREE</a:t>
            </a:r>
            <a:endParaRPr/>
          </a:p>
        </p:txBody>
      </p:sp>
      <p:sp>
        <p:nvSpPr>
          <p:cNvPr id="134" name="Google Shape;134;p19"/>
          <p:cNvSpPr txBox="1"/>
          <p:nvPr>
            <p:ph idx="17" type="subTitle"/>
          </p:nvPr>
        </p:nvSpPr>
        <p:spPr>
          <a:xfrm>
            <a:off x="3449074" y="7067533"/>
            <a:ext cx="3271800" cy="5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35" name="Google Shape;135;p19"/>
          <p:cNvSpPr txBox="1"/>
          <p:nvPr>
            <p:ph idx="18" type="subTitle"/>
          </p:nvPr>
        </p:nvSpPr>
        <p:spPr>
          <a:xfrm>
            <a:off x="3448775" y="7947465"/>
            <a:ext cx="32745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WORK EXPERIENCE</a:t>
            </a:r>
            <a:endParaRPr sz="2000"/>
          </a:p>
        </p:txBody>
      </p:sp>
      <p:sp>
        <p:nvSpPr>
          <p:cNvPr id="136" name="Google Shape;136;p19"/>
          <p:cNvSpPr txBox="1"/>
          <p:nvPr>
            <p:ph idx="19" type="subTitle"/>
          </p:nvPr>
        </p:nvSpPr>
        <p:spPr>
          <a:xfrm>
            <a:off x="3451130" y="8510015"/>
            <a:ext cx="32718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2012 - 2022</a:t>
            </a:r>
            <a:endParaRPr/>
          </a:p>
        </p:txBody>
      </p:sp>
      <p:sp>
        <p:nvSpPr>
          <p:cNvPr id="137" name="Google Shape;137;p19"/>
          <p:cNvSpPr txBox="1"/>
          <p:nvPr>
            <p:ph idx="20" type="subTitle"/>
          </p:nvPr>
        </p:nvSpPr>
        <p:spPr>
          <a:xfrm>
            <a:off x="3451147" y="8785331"/>
            <a:ext cx="32718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COMPANY NAME, JOB POSITION</a:t>
            </a:r>
            <a:endParaRPr/>
          </a:p>
        </p:txBody>
      </p:sp>
      <p:sp>
        <p:nvSpPr>
          <p:cNvPr id="138" name="Google Shape;138;p19"/>
          <p:cNvSpPr txBox="1"/>
          <p:nvPr>
            <p:ph idx="21" type="subTitle"/>
          </p:nvPr>
        </p:nvSpPr>
        <p:spPr>
          <a:xfrm>
            <a:off x="3451150" y="9129978"/>
            <a:ext cx="3271800" cy="79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139" name="Google Shape;139;p19"/>
          <p:cNvSpPr/>
          <p:nvPr/>
        </p:nvSpPr>
        <p:spPr>
          <a:xfrm>
            <a:off x="1026425" y="5385775"/>
            <a:ext cx="1307100" cy="11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9"/>
          <p:cNvSpPr/>
          <p:nvPr/>
        </p:nvSpPr>
        <p:spPr>
          <a:xfrm>
            <a:off x="1026425" y="5943705"/>
            <a:ext cx="1307100" cy="11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9"/>
          <p:cNvSpPr/>
          <p:nvPr/>
        </p:nvSpPr>
        <p:spPr>
          <a:xfrm>
            <a:off x="1026425" y="6494000"/>
            <a:ext cx="1307100" cy="11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9"/>
          <p:cNvSpPr txBox="1"/>
          <p:nvPr>
            <p:ph idx="25" type="subTitle"/>
          </p:nvPr>
        </p:nvSpPr>
        <p:spPr>
          <a:xfrm>
            <a:off x="838775" y="6829265"/>
            <a:ext cx="2274300" cy="365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sz="2000"/>
              <a:t>SOFT KILLS</a:t>
            </a:r>
            <a:endParaRPr sz="2000"/>
          </a:p>
        </p:txBody>
      </p:sp>
      <p:sp>
        <p:nvSpPr>
          <p:cNvPr id="143" name="Google Shape;143;p19"/>
          <p:cNvSpPr txBox="1"/>
          <p:nvPr>
            <p:ph idx="26" type="subTitle"/>
          </p:nvPr>
        </p:nvSpPr>
        <p:spPr>
          <a:xfrm>
            <a:off x="838774" y="7196073"/>
            <a:ext cx="2274300" cy="365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Leadership</a:t>
            </a:r>
            <a:endParaRPr/>
          </a:p>
        </p:txBody>
      </p:sp>
      <p:sp>
        <p:nvSpPr>
          <p:cNvPr id="144" name="Google Shape;144;p19"/>
          <p:cNvSpPr txBox="1"/>
          <p:nvPr>
            <p:ph idx="27" type="subTitle"/>
          </p:nvPr>
        </p:nvSpPr>
        <p:spPr>
          <a:xfrm>
            <a:off x="838774" y="7561052"/>
            <a:ext cx="2274300" cy="365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Teamwork</a:t>
            </a:r>
            <a:endParaRPr/>
          </a:p>
        </p:txBody>
      </p:sp>
      <p:sp>
        <p:nvSpPr>
          <p:cNvPr id="145" name="Google Shape;145;p19"/>
          <p:cNvSpPr txBox="1"/>
          <p:nvPr>
            <p:ph idx="28" type="subTitle"/>
          </p:nvPr>
        </p:nvSpPr>
        <p:spPr>
          <a:xfrm>
            <a:off x="838774" y="7926289"/>
            <a:ext cx="2274300" cy="365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Empathy</a:t>
            </a:r>
            <a:endParaRPr/>
          </a:p>
        </p:txBody>
      </p:sp>
      <p:cxnSp>
        <p:nvCxnSpPr>
          <p:cNvPr id="146" name="Google Shape;146;p19"/>
          <p:cNvCxnSpPr/>
          <p:nvPr/>
        </p:nvCxnSpPr>
        <p:spPr>
          <a:xfrm>
            <a:off x="0" y="662000"/>
            <a:ext cx="4167000" cy="0"/>
          </a:xfrm>
          <a:prstGeom prst="straightConnector1">
            <a:avLst/>
          </a:prstGeom>
          <a:noFill/>
          <a:ln cap="flat" cmpd="sng" w="19050">
            <a:solidFill>
              <a:schemeClr val="dk1"/>
            </a:solidFill>
            <a:prstDash val="solid"/>
            <a:round/>
            <a:headEnd len="med" w="med" type="none"/>
            <a:tailEnd len="med" w="med" type="none"/>
          </a:ln>
        </p:spPr>
      </p:cxnSp>
      <p:sp>
        <p:nvSpPr>
          <p:cNvPr id="147" name="Google Shape;147;p19"/>
          <p:cNvSpPr/>
          <p:nvPr/>
        </p:nvSpPr>
        <p:spPr>
          <a:xfrm>
            <a:off x="1027027" y="5385812"/>
            <a:ext cx="1307100" cy="11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9"/>
          <p:cNvSpPr/>
          <p:nvPr/>
        </p:nvSpPr>
        <p:spPr>
          <a:xfrm>
            <a:off x="1027027" y="5943700"/>
            <a:ext cx="655800" cy="11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a:off x="1027027" y="6494000"/>
            <a:ext cx="327600" cy="11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txBox="1"/>
          <p:nvPr>
            <p:ph idx="29" type="subTitle"/>
          </p:nvPr>
        </p:nvSpPr>
        <p:spPr>
          <a:xfrm>
            <a:off x="839650" y="8510015"/>
            <a:ext cx="2274300" cy="365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sz="2000"/>
              <a:t>ACHIEVEMENTS</a:t>
            </a:r>
            <a:endParaRPr sz="2000"/>
          </a:p>
        </p:txBody>
      </p:sp>
      <p:sp>
        <p:nvSpPr>
          <p:cNvPr id="151" name="Google Shape;151;p19"/>
          <p:cNvSpPr txBox="1"/>
          <p:nvPr>
            <p:ph idx="30" type="subTitle"/>
          </p:nvPr>
        </p:nvSpPr>
        <p:spPr>
          <a:xfrm>
            <a:off x="839649" y="8876823"/>
            <a:ext cx="2274300" cy="365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Achievement name</a:t>
            </a:r>
            <a:endParaRPr/>
          </a:p>
        </p:txBody>
      </p:sp>
      <p:sp>
        <p:nvSpPr>
          <p:cNvPr id="152" name="Google Shape;152;p19"/>
          <p:cNvSpPr txBox="1"/>
          <p:nvPr>
            <p:ph idx="31" type="subTitle"/>
          </p:nvPr>
        </p:nvSpPr>
        <p:spPr>
          <a:xfrm>
            <a:off x="839649" y="9241802"/>
            <a:ext cx="2274300" cy="7314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mostly of hydrogen</a:t>
            </a:r>
            <a:endParaRPr/>
          </a:p>
        </p:txBody>
      </p:sp>
      <p:cxnSp>
        <p:nvCxnSpPr>
          <p:cNvPr id="153" name="Google Shape;153;p19"/>
          <p:cNvCxnSpPr/>
          <p:nvPr/>
        </p:nvCxnSpPr>
        <p:spPr>
          <a:xfrm>
            <a:off x="3392998" y="9944100"/>
            <a:ext cx="4167000" cy="0"/>
          </a:xfrm>
          <a:prstGeom prst="straightConnector1">
            <a:avLst/>
          </a:prstGeom>
          <a:noFill/>
          <a:ln cap="flat" cmpd="sng" w="19050">
            <a:solidFill>
              <a:schemeClr val="dk1"/>
            </a:solidFill>
            <a:prstDash val="solid"/>
            <a:round/>
            <a:headEnd len="med" w="med" type="none"/>
            <a:tailEnd len="med" w="med" type="none"/>
          </a:ln>
        </p:spPr>
      </p:cxnSp>
      <p:grpSp>
        <p:nvGrpSpPr>
          <p:cNvPr id="154" name="Google Shape;154;p19"/>
          <p:cNvGrpSpPr/>
          <p:nvPr/>
        </p:nvGrpSpPr>
        <p:grpSpPr>
          <a:xfrm>
            <a:off x="907322" y="3277884"/>
            <a:ext cx="228606" cy="228598"/>
            <a:chOff x="-35853975" y="2631825"/>
            <a:chExt cx="293800" cy="292250"/>
          </a:xfrm>
        </p:grpSpPr>
        <p:sp>
          <p:nvSpPr>
            <p:cNvPr id="155" name="Google Shape;155;p19"/>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19"/>
          <p:cNvGrpSpPr/>
          <p:nvPr/>
        </p:nvGrpSpPr>
        <p:grpSpPr>
          <a:xfrm>
            <a:off x="934896" y="2732908"/>
            <a:ext cx="173458" cy="227972"/>
            <a:chOff x="-35101800" y="2631050"/>
            <a:chExt cx="222925" cy="291450"/>
          </a:xfrm>
        </p:grpSpPr>
        <p:sp>
          <p:nvSpPr>
            <p:cNvPr id="161" name="Google Shape;161;p19"/>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19"/>
          <p:cNvGrpSpPr/>
          <p:nvPr/>
        </p:nvGrpSpPr>
        <p:grpSpPr>
          <a:xfrm>
            <a:off x="907633" y="3826248"/>
            <a:ext cx="227983" cy="227972"/>
            <a:chOff x="-35854750" y="2272675"/>
            <a:chExt cx="293000" cy="291450"/>
          </a:xfrm>
        </p:grpSpPr>
        <p:sp>
          <p:nvSpPr>
            <p:cNvPr id="166" name="Google Shape;166;p19"/>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9"/>
          <p:cNvSpPr txBox="1"/>
          <p:nvPr>
            <p:ph idx="32" type="subTitle"/>
          </p:nvPr>
        </p:nvSpPr>
        <p:spPr>
          <a:xfrm>
            <a:off x="838774" y="5020810"/>
            <a:ext cx="22743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English</a:t>
            </a:r>
            <a:endParaRPr/>
          </a:p>
        </p:txBody>
      </p:sp>
      <p:sp>
        <p:nvSpPr>
          <p:cNvPr id="170" name="Google Shape;170;p19"/>
          <p:cNvSpPr txBox="1"/>
          <p:nvPr>
            <p:ph idx="33" type="subTitle"/>
          </p:nvPr>
        </p:nvSpPr>
        <p:spPr>
          <a:xfrm>
            <a:off x="838774" y="5577238"/>
            <a:ext cx="22743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Spanish</a:t>
            </a:r>
            <a:endParaRPr/>
          </a:p>
        </p:txBody>
      </p:sp>
      <p:sp>
        <p:nvSpPr>
          <p:cNvPr id="171" name="Google Shape;171;p19"/>
          <p:cNvSpPr txBox="1"/>
          <p:nvPr>
            <p:ph idx="34" type="subTitle"/>
          </p:nvPr>
        </p:nvSpPr>
        <p:spPr>
          <a:xfrm>
            <a:off x="838774" y="6128667"/>
            <a:ext cx="22743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French</a:t>
            </a:r>
            <a:endParaRPr/>
          </a:p>
        </p:txBody>
      </p:sp>
      <p:sp>
        <p:nvSpPr>
          <p:cNvPr id="172" name="Google Shape;172;p19"/>
          <p:cNvSpPr txBox="1"/>
          <p:nvPr>
            <p:ph idx="22" type="subTitle"/>
          </p:nvPr>
        </p:nvSpPr>
        <p:spPr>
          <a:xfrm>
            <a:off x="2334194" y="5353712"/>
            <a:ext cx="590700" cy="18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100%</a:t>
            </a:r>
            <a:endParaRPr/>
          </a:p>
        </p:txBody>
      </p:sp>
      <p:sp>
        <p:nvSpPr>
          <p:cNvPr id="173" name="Google Shape;173;p19"/>
          <p:cNvSpPr txBox="1"/>
          <p:nvPr>
            <p:ph idx="23" type="subTitle"/>
          </p:nvPr>
        </p:nvSpPr>
        <p:spPr>
          <a:xfrm>
            <a:off x="2334194" y="5912308"/>
            <a:ext cx="590700" cy="18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74" name="Google Shape;174;p19"/>
          <p:cNvSpPr txBox="1"/>
          <p:nvPr>
            <p:ph idx="24" type="subTitle"/>
          </p:nvPr>
        </p:nvSpPr>
        <p:spPr>
          <a:xfrm>
            <a:off x="2334194" y="6461900"/>
            <a:ext cx="590700" cy="18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0"/>
          <p:cNvSpPr txBox="1"/>
          <p:nvPr>
            <p:ph idx="5" type="subTitle"/>
          </p:nvPr>
        </p:nvSpPr>
        <p:spPr>
          <a:xfrm>
            <a:off x="2816290" y="2531263"/>
            <a:ext cx="1924200" cy="3255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levi</a:t>
            </a:r>
            <a:r>
              <a:rPr lang="en">
                <a:uFill>
                  <a:noFill/>
                </a:uFill>
                <a:hlinkClick r:id="rId3"/>
              </a:rPr>
              <a:t>@gmail.com</a:t>
            </a:r>
            <a:r>
              <a:rPr lang="en"/>
              <a:t>  </a:t>
            </a:r>
            <a:endParaRPr/>
          </a:p>
        </p:txBody>
      </p:sp>
      <p:sp>
        <p:nvSpPr>
          <p:cNvPr id="180" name="Google Shape;180;p20"/>
          <p:cNvSpPr txBox="1"/>
          <p:nvPr>
            <p:ph type="title"/>
          </p:nvPr>
        </p:nvSpPr>
        <p:spPr>
          <a:xfrm>
            <a:off x="837150" y="996696"/>
            <a:ext cx="5885700" cy="91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Cover letter</a:t>
            </a:r>
            <a:endParaRPr/>
          </a:p>
        </p:txBody>
      </p:sp>
      <p:sp>
        <p:nvSpPr>
          <p:cNvPr id="181" name="Google Shape;181;p20"/>
          <p:cNvSpPr txBox="1"/>
          <p:nvPr>
            <p:ph idx="1" type="body"/>
          </p:nvPr>
        </p:nvSpPr>
        <p:spPr>
          <a:xfrm>
            <a:off x="835600" y="3117638"/>
            <a:ext cx="5885700" cy="384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I’m Levi Ernst,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am a statistician that offers free presentation templates. I have slide decks for topics related to business, education, marketing and health, as well as other multi-purpose ones. All assets are easily customizable.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will find as well tips and tutorials on how to create impactful presentations while you learn to work with Google Slides or PowerPoint with  your own content. These are very helpful and no prior experience is needed to achieve this.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Jupiter is a gas giant, the biggest planet in the Solar System and also the fourth-brightest object in the night sky. Its name comes after the Roman god of the skies and lightning, so it sounds very powerful and almighty.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Kind Regards,</a:t>
            </a:r>
            <a:endParaRPr/>
          </a:p>
        </p:txBody>
      </p:sp>
      <p:sp>
        <p:nvSpPr>
          <p:cNvPr id="182" name="Google Shape;182;p20"/>
          <p:cNvSpPr txBox="1"/>
          <p:nvPr>
            <p:ph idx="2" type="subTitle"/>
          </p:nvPr>
        </p:nvSpPr>
        <p:spPr>
          <a:xfrm>
            <a:off x="835650" y="7171939"/>
            <a:ext cx="5888700" cy="548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Levi Ernst</a:t>
            </a:r>
            <a:endParaRPr/>
          </a:p>
        </p:txBody>
      </p:sp>
      <p:sp>
        <p:nvSpPr>
          <p:cNvPr id="183" name="Google Shape;183;p20"/>
          <p:cNvSpPr txBox="1"/>
          <p:nvPr>
            <p:ph idx="3" type="subTitle"/>
          </p:nvPr>
        </p:nvSpPr>
        <p:spPr>
          <a:xfrm>
            <a:off x="837300" y="7795038"/>
            <a:ext cx="588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Statistician</a:t>
            </a:r>
            <a:endParaRPr/>
          </a:p>
        </p:txBody>
      </p:sp>
      <p:sp>
        <p:nvSpPr>
          <p:cNvPr id="184" name="Google Shape;184;p20"/>
          <p:cNvSpPr txBox="1"/>
          <p:nvPr>
            <p:ph idx="4" type="subTitle"/>
          </p:nvPr>
        </p:nvSpPr>
        <p:spPr>
          <a:xfrm>
            <a:off x="835600" y="2531263"/>
            <a:ext cx="1924200" cy="3255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+002 17 32 32 439</a:t>
            </a:r>
            <a:endParaRPr/>
          </a:p>
        </p:txBody>
      </p:sp>
      <p:sp>
        <p:nvSpPr>
          <p:cNvPr id="185" name="Google Shape;185;p20"/>
          <p:cNvSpPr txBox="1"/>
          <p:nvPr>
            <p:ph idx="6" type="subTitle"/>
          </p:nvPr>
        </p:nvSpPr>
        <p:spPr>
          <a:xfrm>
            <a:off x="4796981" y="2531263"/>
            <a:ext cx="1924200" cy="3255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t>leviernst</a:t>
            </a:r>
            <a:r>
              <a:rPr lang="en"/>
              <a:t>.com</a:t>
            </a:r>
            <a:endParaRPr/>
          </a:p>
        </p:txBody>
      </p:sp>
      <p:cxnSp>
        <p:nvCxnSpPr>
          <p:cNvPr id="186" name="Google Shape;186;p20"/>
          <p:cNvCxnSpPr/>
          <p:nvPr/>
        </p:nvCxnSpPr>
        <p:spPr>
          <a:xfrm>
            <a:off x="3392998" y="9944100"/>
            <a:ext cx="4167000" cy="0"/>
          </a:xfrm>
          <a:prstGeom prst="straightConnector1">
            <a:avLst/>
          </a:prstGeom>
          <a:noFill/>
          <a:ln cap="flat" cmpd="sng" w="19050">
            <a:solidFill>
              <a:schemeClr val="dk1"/>
            </a:solidFill>
            <a:prstDash val="solid"/>
            <a:round/>
            <a:headEnd len="med" w="med" type="none"/>
            <a:tailEnd len="med" w="med" type="none"/>
          </a:ln>
        </p:spPr>
      </p:cxnSp>
      <p:cxnSp>
        <p:nvCxnSpPr>
          <p:cNvPr id="187" name="Google Shape;187;p20"/>
          <p:cNvCxnSpPr/>
          <p:nvPr/>
        </p:nvCxnSpPr>
        <p:spPr>
          <a:xfrm>
            <a:off x="0" y="662000"/>
            <a:ext cx="41670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1"/>
          <p:cNvSpPr txBox="1"/>
          <p:nvPr>
            <p:ph type="title"/>
          </p:nvPr>
        </p:nvSpPr>
        <p:spPr>
          <a:xfrm>
            <a:off x="835650" y="996696"/>
            <a:ext cx="5888700" cy="91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t>
            </a:r>
            <a:r>
              <a:rPr lang="en"/>
              <a:t>xtra infographics</a:t>
            </a:r>
            <a:endParaRPr/>
          </a:p>
        </p:txBody>
      </p:sp>
      <p:sp>
        <p:nvSpPr>
          <p:cNvPr id="193" name="Google Shape;193;p21"/>
          <p:cNvSpPr txBox="1"/>
          <p:nvPr/>
        </p:nvSpPr>
        <p:spPr>
          <a:xfrm>
            <a:off x="831975" y="5011450"/>
            <a:ext cx="26988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ssistant"/>
                <a:ea typeface="Assistant"/>
                <a:cs typeface="Assistant"/>
                <a:sym typeface="Assistant"/>
              </a:rPr>
              <a:t>SKILLS</a:t>
            </a:r>
            <a:endParaRPr b="1" sz="2000">
              <a:solidFill>
                <a:schemeClr val="dk1"/>
              </a:solidFill>
              <a:latin typeface="Assistant"/>
              <a:ea typeface="Assistant"/>
              <a:cs typeface="Assistant"/>
              <a:sym typeface="Assistant"/>
            </a:endParaRPr>
          </a:p>
        </p:txBody>
      </p:sp>
      <p:sp>
        <p:nvSpPr>
          <p:cNvPr id="194" name="Google Shape;194;p21"/>
          <p:cNvSpPr txBox="1"/>
          <p:nvPr/>
        </p:nvSpPr>
        <p:spPr>
          <a:xfrm>
            <a:off x="4031126" y="2107000"/>
            <a:ext cx="26931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ssistant"/>
                <a:ea typeface="Assistant"/>
                <a:cs typeface="Assistant"/>
                <a:sym typeface="Assistant"/>
              </a:rPr>
              <a:t>PERCENTAGES</a:t>
            </a:r>
            <a:endParaRPr b="1" sz="2000">
              <a:solidFill>
                <a:schemeClr val="dk1"/>
              </a:solidFill>
              <a:latin typeface="Assistant"/>
              <a:ea typeface="Assistant"/>
              <a:cs typeface="Assistant"/>
              <a:sym typeface="Assistant"/>
            </a:endParaRPr>
          </a:p>
        </p:txBody>
      </p:sp>
      <p:sp>
        <p:nvSpPr>
          <p:cNvPr id="195" name="Google Shape;195;p21"/>
          <p:cNvSpPr txBox="1"/>
          <p:nvPr/>
        </p:nvSpPr>
        <p:spPr>
          <a:xfrm>
            <a:off x="835650" y="2107000"/>
            <a:ext cx="26931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ssistant"/>
                <a:ea typeface="Assistant"/>
                <a:cs typeface="Assistant"/>
                <a:sym typeface="Assistant"/>
              </a:rPr>
              <a:t>BARS</a:t>
            </a:r>
            <a:endParaRPr b="1" sz="2000">
              <a:solidFill>
                <a:schemeClr val="dk1"/>
              </a:solidFill>
              <a:latin typeface="Assistant"/>
              <a:ea typeface="Assistant"/>
              <a:cs typeface="Assistant"/>
              <a:sym typeface="Assistant"/>
            </a:endParaRPr>
          </a:p>
        </p:txBody>
      </p:sp>
      <p:sp>
        <p:nvSpPr>
          <p:cNvPr id="196" name="Google Shape;196;p21"/>
          <p:cNvSpPr txBox="1"/>
          <p:nvPr/>
        </p:nvSpPr>
        <p:spPr>
          <a:xfrm>
            <a:off x="4031126" y="5011450"/>
            <a:ext cx="26976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ssistant"/>
                <a:ea typeface="Assistant"/>
                <a:cs typeface="Assistant"/>
                <a:sym typeface="Assistant"/>
              </a:rPr>
              <a:t>CALENDAR</a:t>
            </a:r>
            <a:endParaRPr b="1" sz="2000">
              <a:solidFill>
                <a:schemeClr val="dk1"/>
              </a:solidFill>
              <a:latin typeface="Assistant"/>
              <a:ea typeface="Assistant"/>
              <a:cs typeface="Assistant"/>
              <a:sym typeface="Assistant"/>
            </a:endParaRPr>
          </a:p>
        </p:txBody>
      </p:sp>
      <p:sp>
        <p:nvSpPr>
          <p:cNvPr id="197" name="Google Shape;197;p21"/>
          <p:cNvSpPr txBox="1"/>
          <p:nvPr/>
        </p:nvSpPr>
        <p:spPr>
          <a:xfrm>
            <a:off x="834700" y="8288050"/>
            <a:ext cx="58887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ssistant"/>
                <a:ea typeface="Assistant"/>
                <a:cs typeface="Assistant"/>
                <a:sym typeface="Assistant"/>
              </a:rPr>
              <a:t>HOBBIES</a:t>
            </a:r>
            <a:endParaRPr b="1" sz="2000">
              <a:solidFill>
                <a:schemeClr val="dk1"/>
              </a:solidFill>
              <a:latin typeface="Assistant"/>
              <a:ea typeface="Assistant"/>
              <a:cs typeface="Assistant"/>
              <a:sym typeface="Assistant"/>
            </a:endParaRPr>
          </a:p>
        </p:txBody>
      </p:sp>
      <p:sp>
        <p:nvSpPr>
          <p:cNvPr id="198" name="Google Shape;198;p21"/>
          <p:cNvSpPr/>
          <p:nvPr/>
        </p:nvSpPr>
        <p:spPr>
          <a:xfrm>
            <a:off x="2170533" y="2656017"/>
            <a:ext cx="975300" cy="91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txBox="1"/>
          <p:nvPr>
            <p:ph idx="4294967295" type="subTitle"/>
          </p:nvPr>
        </p:nvSpPr>
        <p:spPr>
          <a:xfrm>
            <a:off x="1615950" y="8949742"/>
            <a:ext cx="1908300" cy="2742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500"/>
              <a:t>Read a book</a:t>
            </a:r>
            <a:endParaRPr b="1" sz="1500"/>
          </a:p>
        </p:txBody>
      </p:sp>
      <p:sp>
        <p:nvSpPr>
          <p:cNvPr id="200" name="Google Shape;200;p21"/>
          <p:cNvSpPr txBox="1"/>
          <p:nvPr>
            <p:ph idx="4294967295" type="body"/>
          </p:nvPr>
        </p:nvSpPr>
        <p:spPr>
          <a:xfrm>
            <a:off x="1615974" y="9225815"/>
            <a:ext cx="1908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t>Earth is where we live on</a:t>
            </a:r>
            <a:endParaRPr sz="1300"/>
          </a:p>
        </p:txBody>
      </p:sp>
      <p:sp>
        <p:nvSpPr>
          <p:cNvPr id="201" name="Google Shape;201;p21"/>
          <p:cNvSpPr txBox="1"/>
          <p:nvPr>
            <p:ph idx="4294967295" type="subTitle"/>
          </p:nvPr>
        </p:nvSpPr>
        <p:spPr>
          <a:xfrm>
            <a:off x="834372" y="5571275"/>
            <a:ext cx="898500" cy="279000"/>
          </a:xfrm>
          <a:prstGeom prst="rect">
            <a:avLst/>
          </a:prstGeom>
          <a:ln>
            <a:noFill/>
          </a:ln>
        </p:spPr>
        <p:txBody>
          <a:bodyPr anchorCtr="0" anchor="ctr" bIns="91425" lIns="91425" spcFirstLastPara="1" rIns="91425" wrap="square" tIns="91425">
            <a:noAutofit/>
          </a:bodyPr>
          <a:lstStyle/>
          <a:p>
            <a:pPr indent="0" lvl="0" marL="0" rtl="0" algn="r">
              <a:lnSpc>
                <a:spcPct val="80000"/>
              </a:lnSpc>
              <a:spcBef>
                <a:spcPts val="0"/>
              </a:spcBef>
              <a:spcAft>
                <a:spcPts val="0"/>
              </a:spcAft>
              <a:buSzPts val="688"/>
              <a:buNone/>
            </a:pPr>
            <a:r>
              <a:rPr lang="en" sz="1500"/>
              <a:t>Finance</a:t>
            </a:r>
            <a:endParaRPr sz="1500"/>
          </a:p>
        </p:txBody>
      </p:sp>
      <p:sp>
        <p:nvSpPr>
          <p:cNvPr id="202" name="Google Shape;202;p21"/>
          <p:cNvSpPr txBox="1"/>
          <p:nvPr>
            <p:ph idx="4294967295" type="subTitle"/>
          </p:nvPr>
        </p:nvSpPr>
        <p:spPr>
          <a:xfrm>
            <a:off x="835084" y="6297450"/>
            <a:ext cx="898500" cy="283500"/>
          </a:xfrm>
          <a:prstGeom prst="rect">
            <a:avLst/>
          </a:prstGeom>
          <a:ln>
            <a:noFill/>
          </a:ln>
        </p:spPr>
        <p:txBody>
          <a:bodyPr anchorCtr="0" anchor="ctr" bIns="91425" lIns="91425" spcFirstLastPara="1" rIns="91425" wrap="square" tIns="91425">
            <a:noAutofit/>
          </a:bodyPr>
          <a:lstStyle/>
          <a:p>
            <a:pPr indent="0" lvl="0" marL="0" rtl="0" algn="r">
              <a:lnSpc>
                <a:spcPct val="80000"/>
              </a:lnSpc>
              <a:spcBef>
                <a:spcPts val="0"/>
              </a:spcBef>
              <a:spcAft>
                <a:spcPts val="0"/>
              </a:spcAft>
              <a:buSzPts val="688"/>
              <a:buNone/>
            </a:pPr>
            <a:r>
              <a:rPr lang="en" sz="1500"/>
              <a:t>Maths</a:t>
            </a:r>
            <a:endParaRPr sz="1500"/>
          </a:p>
        </p:txBody>
      </p:sp>
      <p:sp>
        <p:nvSpPr>
          <p:cNvPr id="203" name="Google Shape;203;p21"/>
          <p:cNvSpPr txBox="1"/>
          <p:nvPr>
            <p:ph idx="4294967295" type="subTitle"/>
          </p:nvPr>
        </p:nvSpPr>
        <p:spPr>
          <a:xfrm>
            <a:off x="835084" y="7028125"/>
            <a:ext cx="898500" cy="283500"/>
          </a:xfrm>
          <a:prstGeom prst="rect">
            <a:avLst/>
          </a:prstGeom>
          <a:ln>
            <a:noFill/>
          </a:ln>
        </p:spPr>
        <p:txBody>
          <a:bodyPr anchorCtr="0" anchor="ctr" bIns="91425" lIns="91425" spcFirstLastPara="1" rIns="91425" wrap="square" tIns="91425">
            <a:noAutofit/>
          </a:bodyPr>
          <a:lstStyle/>
          <a:p>
            <a:pPr indent="0" lvl="0" marL="0" rtl="0" algn="r">
              <a:lnSpc>
                <a:spcPct val="80000"/>
              </a:lnSpc>
              <a:spcBef>
                <a:spcPts val="0"/>
              </a:spcBef>
              <a:spcAft>
                <a:spcPts val="0"/>
              </a:spcAft>
              <a:buSzPts val="688"/>
              <a:buNone/>
            </a:pPr>
            <a:r>
              <a:rPr lang="en" sz="1500"/>
              <a:t>Analytic</a:t>
            </a:r>
            <a:endParaRPr sz="1500"/>
          </a:p>
        </p:txBody>
      </p:sp>
      <p:sp>
        <p:nvSpPr>
          <p:cNvPr id="204" name="Google Shape;204;p21"/>
          <p:cNvSpPr txBox="1"/>
          <p:nvPr>
            <p:ph idx="4294967295" type="subTitle"/>
          </p:nvPr>
        </p:nvSpPr>
        <p:spPr>
          <a:xfrm>
            <a:off x="835084" y="7758800"/>
            <a:ext cx="898500" cy="283500"/>
          </a:xfrm>
          <a:prstGeom prst="rect">
            <a:avLst/>
          </a:prstGeom>
          <a:ln>
            <a:noFill/>
          </a:ln>
        </p:spPr>
        <p:txBody>
          <a:bodyPr anchorCtr="0" anchor="ctr" bIns="91425" lIns="91425" spcFirstLastPara="1" rIns="91425" wrap="square" tIns="91425">
            <a:noAutofit/>
          </a:bodyPr>
          <a:lstStyle/>
          <a:p>
            <a:pPr indent="0" lvl="0" marL="0" rtl="0" algn="r">
              <a:lnSpc>
                <a:spcPct val="80000"/>
              </a:lnSpc>
              <a:spcBef>
                <a:spcPts val="0"/>
              </a:spcBef>
              <a:spcAft>
                <a:spcPts val="0"/>
              </a:spcAft>
              <a:buSzPts val="688"/>
              <a:buNone/>
            </a:pPr>
            <a:r>
              <a:rPr lang="en" sz="1500"/>
              <a:t>Analysis</a:t>
            </a:r>
            <a:endParaRPr sz="1500"/>
          </a:p>
        </p:txBody>
      </p:sp>
      <p:sp>
        <p:nvSpPr>
          <p:cNvPr id="205" name="Google Shape;205;p21"/>
          <p:cNvSpPr/>
          <p:nvPr/>
        </p:nvSpPr>
        <p:spPr>
          <a:xfrm>
            <a:off x="4031123" y="2668602"/>
            <a:ext cx="572100" cy="572400"/>
          </a:xfrm>
          <a:prstGeom prst="donut">
            <a:avLst>
              <a:gd fmla="val 25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6" name="Google Shape;206;p21"/>
          <p:cNvSpPr txBox="1"/>
          <p:nvPr/>
        </p:nvSpPr>
        <p:spPr>
          <a:xfrm>
            <a:off x="4755625" y="2634850"/>
            <a:ext cx="19623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dk1"/>
                </a:solidFill>
                <a:latin typeface="Assistant"/>
                <a:ea typeface="Assistant"/>
                <a:cs typeface="Assistant"/>
                <a:sym typeface="Assistant"/>
              </a:rPr>
              <a:t>25</a:t>
            </a:r>
            <a:r>
              <a:rPr b="1" lang="en" sz="1500">
                <a:solidFill>
                  <a:schemeClr val="dk1"/>
                </a:solidFill>
                <a:latin typeface="Assistant"/>
                <a:ea typeface="Assistant"/>
                <a:cs typeface="Assistant"/>
                <a:sym typeface="Assistant"/>
              </a:rPr>
              <a:t>%</a:t>
            </a:r>
            <a:endParaRPr b="1" sz="1500">
              <a:solidFill>
                <a:schemeClr val="dk1"/>
              </a:solidFill>
              <a:latin typeface="Assistant"/>
              <a:ea typeface="Assistant"/>
              <a:cs typeface="Assistant"/>
              <a:sym typeface="Assistant"/>
            </a:endParaRPr>
          </a:p>
        </p:txBody>
      </p:sp>
      <p:sp>
        <p:nvSpPr>
          <p:cNvPr id="207" name="Google Shape;207;p21"/>
          <p:cNvSpPr txBox="1"/>
          <p:nvPr/>
        </p:nvSpPr>
        <p:spPr>
          <a:xfrm>
            <a:off x="4755625" y="2909049"/>
            <a:ext cx="19656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Alegreya Sans"/>
                <a:ea typeface="Alegreya Sans"/>
                <a:cs typeface="Alegreya Sans"/>
                <a:sym typeface="Alegreya Sans"/>
              </a:rPr>
              <a:t>Venus is the second planet from the Sun</a:t>
            </a:r>
            <a:endParaRPr sz="1300">
              <a:solidFill>
                <a:schemeClr val="dk1"/>
              </a:solidFill>
              <a:latin typeface="Alegreya Sans"/>
              <a:ea typeface="Alegreya Sans"/>
              <a:cs typeface="Alegreya Sans"/>
              <a:sym typeface="Alegreya Sans"/>
            </a:endParaRPr>
          </a:p>
        </p:txBody>
      </p:sp>
      <p:cxnSp>
        <p:nvCxnSpPr>
          <p:cNvPr id="208" name="Google Shape;208;p21"/>
          <p:cNvCxnSpPr/>
          <p:nvPr/>
        </p:nvCxnSpPr>
        <p:spPr>
          <a:xfrm>
            <a:off x="3392998" y="9944100"/>
            <a:ext cx="4167000" cy="0"/>
          </a:xfrm>
          <a:prstGeom prst="straightConnector1">
            <a:avLst/>
          </a:prstGeom>
          <a:noFill/>
          <a:ln cap="flat" cmpd="sng" w="19050">
            <a:solidFill>
              <a:schemeClr val="dk1"/>
            </a:solidFill>
            <a:prstDash val="solid"/>
            <a:round/>
            <a:headEnd len="med" w="med" type="none"/>
            <a:tailEnd len="med" w="med" type="none"/>
          </a:ln>
        </p:spPr>
      </p:cxnSp>
      <p:cxnSp>
        <p:nvCxnSpPr>
          <p:cNvPr id="209" name="Google Shape;209;p21"/>
          <p:cNvCxnSpPr/>
          <p:nvPr/>
        </p:nvCxnSpPr>
        <p:spPr>
          <a:xfrm>
            <a:off x="0" y="662000"/>
            <a:ext cx="4167000" cy="0"/>
          </a:xfrm>
          <a:prstGeom prst="straightConnector1">
            <a:avLst/>
          </a:prstGeom>
          <a:noFill/>
          <a:ln cap="flat" cmpd="sng" w="19050">
            <a:solidFill>
              <a:schemeClr val="dk1"/>
            </a:solidFill>
            <a:prstDash val="solid"/>
            <a:round/>
            <a:headEnd len="med" w="med" type="none"/>
            <a:tailEnd len="med" w="med" type="none"/>
          </a:ln>
        </p:spPr>
      </p:cxnSp>
      <p:pic>
        <p:nvPicPr>
          <p:cNvPr id="210" name="Google Shape;210;p21" title="Points scored">
            <a:hlinkClick r:id="rId3"/>
          </p:cNvPr>
          <p:cNvPicPr preferRelativeResize="0"/>
          <p:nvPr/>
        </p:nvPicPr>
        <p:blipFill>
          <a:blip r:embed="rId4">
            <a:alphaModFix/>
          </a:blip>
          <a:stretch>
            <a:fillRect/>
          </a:stretch>
        </p:blipFill>
        <p:spPr>
          <a:xfrm>
            <a:off x="1341113" y="2830864"/>
            <a:ext cx="1682175" cy="1370975"/>
          </a:xfrm>
          <a:prstGeom prst="rect">
            <a:avLst/>
          </a:prstGeom>
          <a:noFill/>
          <a:ln>
            <a:noFill/>
          </a:ln>
        </p:spPr>
      </p:pic>
      <p:sp>
        <p:nvSpPr>
          <p:cNvPr id="211" name="Google Shape;211;p21"/>
          <p:cNvSpPr txBox="1"/>
          <p:nvPr/>
        </p:nvSpPr>
        <p:spPr>
          <a:xfrm>
            <a:off x="1067876" y="2617088"/>
            <a:ext cx="666600" cy="18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Alegreya Sans"/>
                <a:ea typeface="Alegreya Sans"/>
                <a:cs typeface="Alegreya Sans"/>
                <a:sym typeface="Alegreya Sans"/>
              </a:rPr>
              <a:t>Saturn</a:t>
            </a:r>
            <a:endParaRPr sz="1100">
              <a:solidFill>
                <a:schemeClr val="dk1"/>
              </a:solidFill>
              <a:latin typeface="Alegreya Sans"/>
              <a:ea typeface="Alegreya Sans"/>
              <a:cs typeface="Alegreya Sans"/>
              <a:sym typeface="Alegreya Sans"/>
            </a:endParaRPr>
          </a:p>
        </p:txBody>
      </p:sp>
      <p:sp>
        <p:nvSpPr>
          <p:cNvPr id="212" name="Google Shape;212;p21"/>
          <p:cNvSpPr/>
          <p:nvPr/>
        </p:nvSpPr>
        <p:spPr>
          <a:xfrm>
            <a:off x="949076" y="2649190"/>
            <a:ext cx="118800" cy="1188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txBox="1"/>
          <p:nvPr/>
        </p:nvSpPr>
        <p:spPr>
          <a:xfrm>
            <a:off x="1906076" y="2617088"/>
            <a:ext cx="666600" cy="18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Alegreya Sans"/>
                <a:ea typeface="Alegreya Sans"/>
                <a:cs typeface="Alegreya Sans"/>
                <a:sym typeface="Alegreya Sans"/>
              </a:rPr>
              <a:t>Mars</a:t>
            </a:r>
            <a:endParaRPr sz="1100">
              <a:solidFill>
                <a:schemeClr val="dk1"/>
              </a:solidFill>
              <a:latin typeface="Alegreya Sans"/>
              <a:ea typeface="Alegreya Sans"/>
              <a:cs typeface="Alegreya Sans"/>
              <a:sym typeface="Alegreya Sans"/>
            </a:endParaRPr>
          </a:p>
        </p:txBody>
      </p:sp>
      <p:sp>
        <p:nvSpPr>
          <p:cNvPr id="214" name="Google Shape;214;p21"/>
          <p:cNvSpPr/>
          <p:nvPr/>
        </p:nvSpPr>
        <p:spPr>
          <a:xfrm>
            <a:off x="1787276" y="2649190"/>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1"/>
          <p:cNvSpPr txBox="1"/>
          <p:nvPr/>
        </p:nvSpPr>
        <p:spPr>
          <a:xfrm>
            <a:off x="2744276" y="2617088"/>
            <a:ext cx="666600" cy="18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Alegreya Sans"/>
                <a:ea typeface="Alegreya Sans"/>
                <a:cs typeface="Alegreya Sans"/>
                <a:sym typeface="Alegreya Sans"/>
              </a:rPr>
              <a:t>Earth</a:t>
            </a:r>
            <a:endParaRPr sz="1100">
              <a:solidFill>
                <a:schemeClr val="dk1"/>
              </a:solidFill>
              <a:latin typeface="Alegreya Sans"/>
              <a:ea typeface="Alegreya Sans"/>
              <a:cs typeface="Alegreya Sans"/>
              <a:sym typeface="Alegreya Sans"/>
            </a:endParaRPr>
          </a:p>
        </p:txBody>
      </p:sp>
      <p:sp>
        <p:nvSpPr>
          <p:cNvPr id="216" name="Google Shape;216;p21"/>
          <p:cNvSpPr/>
          <p:nvPr/>
        </p:nvSpPr>
        <p:spPr>
          <a:xfrm>
            <a:off x="2625476" y="2649190"/>
            <a:ext cx="118800" cy="118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1"/>
          <p:cNvSpPr txBox="1"/>
          <p:nvPr/>
        </p:nvSpPr>
        <p:spPr>
          <a:xfrm>
            <a:off x="837750" y="4219700"/>
            <a:ext cx="898500" cy="27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dk1"/>
                </a:solidFill>
                <a:latin typeface="Assistant"/>
                <a:ea typeface="Assistant"/>
                <a:cs typeface="Assistant"/>
                <a:sym typeface="Assistant"/>
              </a:rPr>
              <a:t>70</a:t>
            </a:r>
            <a:r>
              <a:rPr b="1" lang="en" sz="1500">
                <a:solidFill>
                  <a:schemeClr val="dk1"/>
                </a:solidFill>
                <a:latin typeface="Assistant"/>
                <a:ea typeface="Assistant"/>
                <a:cs typeface="Assistant"/>
                <a:sym typeface="Assistant"/>
              </a:rPr>
              <a:t>%</a:t>
            </a:r>
            <a:endParaRPr b="1" sz="1500">
              <a:solidFill>
                <a:schemeClr val="dk1"/>
              </a:solidFill>
              <a:latin typeface="Assistant"/>
              <a:ea typeface="Assistant"/>
              <a:cs typeface="Assistant"/>
              <a:sym typeface="Assistant"/>
            </a:endParaRPr>
          </a:p>
        </p:txBody>
      </p:sp>
      <p:sp>
        <p:nvSpPr>
          <p:cNvPr id="218" name="Google Shape;218;p21"/>
          <p:cNvSpPr txBox="1"/>
          <p:nvPr/>
        </p:nvSpPr>
        <p:spPr>
          <a:xfrm>
            <a:off x="1736451" y="4219700"/>
            <a:ext cx="898500" cy="27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dk1"/>
                </a:solidFill>
                <a:latin typeface="Assistant"/>
                <a:ea typeface="Assistant"/>
                <a:cs typeface="Assistant"/>
                <a:sym typeface="Assistant"/>
              </a:rPr>
              <a:t>90</a:t>
            </a:r>
            <a:r>
              <a:rPr b="1" lang="en" sz="1500">
                <a:solidFill>
                  <a:schemeClr val="dk1"/>
                </a:solidFill>
                <a:latin typeface="Assistant"/>
                <a:ea typeface="Assistant"/>
                <a:cs typeface="Assistant"/>
                <a:sym typeface="Assistant"/>
              </a:rPr>
              <a:t>%</a:t>
            </a:r>
            <a:endParaRPr b="1" sz="1500">
              <a:solidFill>
                <a:schemeClr val="dk1"/>
              </a:solidFill>
              <a:latin typeface="Assistant"/>
              <a:ea typeface="Assistant"/>
              <a:cs typeface="Assistant"/>
              <a:sym typeface="Assistant"/>
            </a:endParaRPr>
          </a:p>
        </p:txBody>
      </p:sp>
      <p:sp>
        <p:nvSpPr>
          <p:cNvPr id="219" name="Google Shape;219;p21"/>
          <p:cNvSpPr txBox="1"/>
          <p:nvPr/>
        </p:nvSpPr>
        <p:spPr>
          <a:xfrm>
            <a:off x="2632317" y="4219700"/>
            <a:ext cx="898500" cy="27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dk1"/>
                </a:solidFill>
                <a:latin typeface="Assistant"/>
                <a:ea typeface="Assistant"/>
                <a:cs typeface="Assistant"/>
                <a:sym typeface="Assistant"/>
              </a:rPr>
              <a:t>60</a:t>
            </a:r>
            <a:r>
              <a:rPr b="1" lang="en" sz="1500">
                <a:solidFill>
                  <a:schemeClr val="dk1"/>
                </a:solidFill>
                <a:latin typeface="Assistant"/>
                <a:ea typeface="Assistant"/>
                <a:cs typeface="Assistant"/>
                <a:sym typeface="Assistant"/>
              </a:rPr>
              <a:t>%</a:t>
            </a:r>
            <a:endParaRPr b="1" sz="1500">
              <a:solidFill>
                <a:schemeClr val="dk1"/>
              </a:solidFill>
              <a:latin typeface="Assistant"/>
              <a:ea typeface="Assistant"/>
              <a:cs typeface="Assistant"/>
              <a:sym typeface="Assistant"/>
            </a:endParaRPr>
          </a:p>
        </p:txBody>
      </p:sp>
      <p:sp>
        <p:nvSpPr>
          <p:cNvPr id="220" name="Google Shape;220;p21"/>
          <p:cNvSpPr txBox="1"/>
          <p:nvPr/>
        </p:nvSpPr>
        <p:spPr>
          <a:xfrm>
            <a:off x="837750" y="4494822"/>
            <a:ext cx="8985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Saturn has rings</a:t>
            </a:r>
            <a:endParaRPr sz="1300">
              <a:solidFill>
                <a:schemeClr val="dk1"/>
              </a:solidFill>
              <a:latin typeface="Assistant"/>
              <a:ea typeface="Assistant"/>
              <a:cs typeface="Assistant"/>
              <a:sym typeface="Assistant"/>
            </a:endParaRPr>
          </a:p>
        </p:txBody>
      </p:sp>
      <p:sp>
        <p:nvSpPr>
          <p:cNvPr id="221" name="Google Shape;221;p21"/>
          <p:cNvSpPr txBox="1"/>
          <p:nvPr/>
        </p:nvSpPr>
        <p:spPr>
          <a:xfrm>
            <a:off x="1736455" y="4494822"/>
            <a:ext cx="8985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Mars is very cold</a:t>
            </a:r>
            <a:endParaRPr sz="1300">
              <a:solidFill>
                <a:schemeClr val="dk1"/>
              </a:solidFill>
              <a:latin typeface="Assistant"/>
              <a:ea typeface="Assistant"/>
              <a:cs typeface="Assistant"/>
              <a:sym typeface="Assistant"/>
            </a:endParaRPr>
          </a:p>
        </p:txBody>
      </p:sp>
      <p:sp>
        <p:nvSpPr>
          <p:cNvPr id="222" name="Google Shape;222;p21"/>
          <p:cNvSpPr txBox="1"/>
          <p:nvPr/>
        </p:nvSpPr>
        <p:spPr>
          <a:xfrm>
            <a:off x="2632324" y="4494822"/>
            <a:ext cx="8985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We all live on Earth</a:t>
            </a:r>
            <a:endParaRPr sz="1300">
              <a:solidFill>
                <a:schemeClr val="dk1"/>
              </a:solidFill>
              <a:latin typeface="Assistant"/>
              <a:ea typeface="Assistant"/>
              <a:cs typeface="Assistant"/>
              <a:sym typeface="Assistant"/>
            </a:endParaRPr>
          </a:p>
        </p:txBody>
      </p:sp>
      <p:cxnSp>
        <p:nvCxnSpPr>
          <p:cNvPr id="223" name="Google Shape;223;p21"/>
          <p:cNvCxnSpPr/>
          <p:nvPr/>
        </p:nvCxnSpPr>
        <p:spPr>
          <a:xfrm>
            <a:off x="1760640" y="5571892"/>
            <a:ext cx="0" cy="2524800"/>
          </a:xfrm>
          <a:prstGeom prst="straightConnector1">
            <a:avLst/>
          </a:prstGeom>
          <a:noFill/>
          <a:ln cap="flat" cmpd="sng" w="19050">
            <a:solidFill>
              <a:schemeClr val="dk1"/>
            </a:solidFill>
            <a:prstDash val="solid"/>
            <a:round/>
            <a:headEnd len="med" w="med" type="none"/>
            <a:tailEnd len="med" w="med" type="none"/>
          </a:ln>
        </p:spPr>
      </p:cxnSp>
      <p:sp>
        <p:nvSpPr>
          <p:cNvPr id="224" name="Google Shape;224;p21"/>
          <p:cNvSpPr/>
          <p:nvPr/>
        </p:nvSpPr>
        <p:spPr>
          <a:xfrm>
            <a:off x="4031123" y="3462872"/>
            <a:ext cx="572100" cy="572400"/>
          </a:xfrm>
          <a:prstGeom prst="donut">
            <a:avLst>
              <a:gd fmla="val 25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5" name="Google Shape;225;p21"/>
          <p:cNvSpPr/>
          <p:nvPr/>
        </p:nvSpPr>
        <p:spPr>
          <a:xfrm flipH="1">
            <a:off x="4031123" y="3462872"/>
            <a:ext cx="572100" cy="572400"/>
          </a:xfrm>
          <a:prstGeom prst="blockArc">
            <a:avLst>
              <a:gd fmla="val 5418813" name="adj1"/>
              <a:gd fmla="val 16203595" name="adj2"/>
              <a:gd fmla="val 25232" name="adj3"/>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6" name="Google Shape;226;p21"/>
          <p:cNvSpPr txBox="1"/>
          <p:nvPr/>
        </p:nvSpPr>
        <p:spPr>
          <a:xfrm>
            <a:off x="4755625" y="3427426"/>
            <a:ext cx="19623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dk1"/>
                </a:solidFill>
                <a:latin typeface="Assistant"/>
                <a:ea typeface="Assistant"/>
                <a:cs typeface="Assistant"/>
                <a:sym typeface="Assistant"/>
              </a:rPr>
              <a:t>50</a:t>
            </a:r>
            <a:r>
              <a:rPr b="1" lang="en" sz="1500">
                <a:solidFill>
                  <a:schemeClr val="dk1"/>
                </a:solidFill>
                <a:latin typeface="Assistant"/>
                <a:ea typeface="Assistant"/>
                <a:cs typeface="Assistant"/>
                <a:sym typeface="Assistant"/>
              </a:rPr>
              <a:t>%</a:t>
            </a:r>
            <a:endParaRPr b="1" sz="1500">
              <a:solidFill>
                <a:schemeClr val="dk1"/>
              </a:solidFill>
              <a:latin typeface="Assistant"/>
              <a:ea typeface="Assistant"/>
              <a:cs typeface="Assistant"/>
              <a:sym typeface="Assistant"/>
            </a:endParaRPr>
          </a:p>
        </p:txBody>
      </p:sp>
      <p:sp>
        <p:nvSpPr>
          <p:cNvPr id="227" name="Google Shape;227;p21"/>
          <p:cNvSpPr txBox="1"/>
          <p:nvPr/>
        </p:nvSpPr>
        <p:spPr>
          <a:xfrm>
            <a:off x="4755625" y="3701625"/>
            <a:ext cx="19656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Alegreya Sans"/>
                <a:ea typeface="Alegreya Sans"/>
                <a:cs typeface="Alegreya Sans"/>
                <a:sym typeface="Alegreya Sans"/>
              </a:rPr>
              <a:t>Pluto is now considered a dwarf planet</a:t>
            </a:r>
            <a:endParaRPr sz="1300">
              <a:solidFill>
                <a:schemeClr val="dk1"/>
              </a:solidFill>
              <a:latin typeface="Alegreya Sans"/>
              <a:ea typeface="Alegreya Sans"/>
              <a:cs typeface="Alegreya Sans"/>
              <a:sym typeface="Alegreya Sans"/>
            </a:endParaRPr>
          </a:p>
        </p:txBody>
      </p:sp>
      <p:sp>
        <p:nvSpPr>
          <p:cNvPr id="228" name="Google Shape;228;p21"/>
          <p:cNvSpPr/>
          <p:nvPr/>
        </p:nvSpPr>
        <p:spPr>
          <a:xfrm>
            <a:off x="4031123" y="4253762"/>
            <a:ext cx="572100" cy="572400"/>
          </a:xfrm>
          <a:prstGeom prst="donut">
            <a:avLst>
              <a:gd fmla="val 25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9" name="Google Shape;229;p21"/>
          <p:cNvSpPr txBox="1"/>
          <p:nvPr/>
        </p:nvSpPr>
        <p:spPr>
          <a:xfrm>
            <a:off x="4755625" y="4220003"/>
            <a:ext cx="19623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dk1"/>
                </a:solidFill>
                <a:latin typeface="Assistant"/>
                <a:ea typeface="Assistant"/>
                <a:cs typeface="Assistant"/>
                <a:sym typeface="Assistant"/>
              </a:rPr>
              <a:t>75</a:t>
            </a:r>
            <a:r>
              <a:rPr b="1" lang="en" sz="1500">
                <a:solidFill>
                  <a:schemeClr val="dk1"/>
                </a:solidFill>
                <a:latin typeface="Assistant"/>
                <a:ea typeface="Assistant"/>
                <a:cs typeface="Assistant"/>
                <a:sym typeface="Assistant"/>
              </a:rPr>
              <a:t>%</a:t>
            </a:r>
            <a:endParaRPr b="1" sz="1500">
              <a:solidFill>
                <a:schemeClr val="dk1"/>
              </a:solidFill>
              <a:latin typeface="Assistant"/>
              <a:ea typeface="Assistant"/>
              <a:cs typeface="Assistant"/>
              <a:sym typeface="Assistant"/>
            </a:endParaRPr>
          </a:p>
        </p:txBody>
      </p:sp>
      <p:sp>
        <p:nvSpPr>
          <p:cNvPr id="230" name="Google Shape;230;p21"/>
          <p:cNvSpPr txBox="1"/>
          <p:nvPr/>
        </p:nvSpPr>
        <p:spPr>
          <a:xfrm>
            <a:off x="4755625" y="4494202"/>
            <a:ext cx="19656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Alegreya Sans"/>
                <a:ea typeface="Alegreya Sans"/>
                <a:cs typeface="Alegreya Sans"/>
                <a:sym typeface="Alegreya Sans"/>
              </a:rPr>
              <a:t>Saturn is a gas giant and has several rings</a:t>
            </a:r>
            <a:endParaRPr sz="1300">
              <a:solidFill>
                <a:schemeClr val="dk1"/>
              </a:solidFill>
              <a:latin typeface="Alegreya Sans"/>
              <a:ea typeface="Alegreya Sans"/>
              <a:cs typeface="Alegreya Sans"/>
              <a:sym typeface="Alegreya Sans"/>
            </a:endParaRPr>
          </a:p>
        </p:txBody>
      </p:sp>
      <p:sp>
        <p:nvSpPr>
          <p:cNvPr id="231" name="Google Shape;231;p21"/>
          <p:cNvSpPr/>
          <p:nvPr/>
        </p:nvSpPr>
        <p:spPr>
          <a:xfrm flipH="1">
            <a:off x="4031123" y="2668597"/>
            <a:ext cx="572100" cy="572400"/>
          </a:xfrm>
          <a:prstGeom prst="blockArc">
            <a:avLst>
              <a:gd fmla="val 10817141" name="adj1"/>
              <a:gd fmla="val 16203595" name="adj2"/>
              <a:gd fmla="val 25232" name="adj3"/>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2" name="Google Shape;232;p21"/>
          <p:cNvSpPr/>
          <p:nvPr/>
        </p:nvSpPr>
        <p:spPr>
          <a:xfrm flipH="1">
            <a:off x="4031123" y="4257147"/>
            <a:ext cx="572100" cy="572400"/>
          </a:xfrm>
          <a:prstGeom prst="blockArc">
            <a:avLst>
              <a:gd fmla="val 27597" name="adj1"/>
              <a:gd fmla="val 16203595" name="adj2"/>
              <a:gd fmla="val 25232" name="adj3"/>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233" name="Google Shape;233;p21"/>
          <p:cNvGrpSpPr/>
          <p:nvPr/>
        </p:nvGrpSpPr>
        <p:grpSpPr>
          <a:xfrm>
            <a:off x="1885243" y="5619273"/>
            <a:ext cx="945000" cy="183000"/>
            <a:chOff x="1809756" y="5619273"/>
            <a:chExt cx="945000" cy="183000"/>
          </a:xfrm>
        </p:grpSpPr>
        <p:sp>
          <p:nvSpPr>
            <p:cNvPr id="234" name="Google Shape;234;p21"/>
            <p:cNvSpPr/>
            <p:nvPr/>
          </p:nvSpPr>
          <p:spPr>
            <a:xfrm>
              <a:off x="1809756" y="5619273"/>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1"/>
            <p:cNvSpPr/>
            <p:nvPr/>
          </p:nvSpPr>
          <p:spPr>
            <a:xfrm>
              <a:off x="2063756" y="5619273"/>
              <a:ext cx="183000" cy="1830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a:off x="2317756" y="5619273"/>
              <a:ext cx="183000" cy="1830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2571756" y="5619273"/>
              <a:ext cx="183000" cy="1830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21"/>
          <p:cNvGrpSpPr/>
          <p:nvPr/>
        </p:nvGrpSpPr>
        <p:grpSpPr>
          <a:xfrm>
            <a:off x="1885956" y="6349198"/>
            <a:ext cx="945000" cy="183000"/>
            <a:chOff x="1809756" y="6095194"/>
            <a:chExt cx="945000" cy="183000"/>
          </a:xfrm>
        </p:grpSpPr>
        <p:sp>
          <p:nvSpPr>
            <p:cNvPr id="239" name="Google Shape;239;p21"/>
            <p:cNvSpPr/>
            <p:nvPr/>
          </p:nvSpPr>
          <p:spPr>
            <a:xfrm>
              <a:off x="1809756" y="6095194"/>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2063756" y="6095194"/>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2317756" y="6095194"/>
              <a:ext cx="183000" cy="1830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2571756" y="6095194"/>
              <a:ext cx="183000" cy="1830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21"/>
          <p:cNvGrpSpPr/>
          <p:nvPr/>
        </p:nvGrpSpPr>
        <p:grpSpPr>
          <a:xfrm>
            <a:off x="1885956" y="7079124"/>
            <a:ext cx="945000" cy="183000"/>
            <a:chOff x="1809756" y="6573342"/>
            <a:chExt cx="945000" cy="183000"/>
          </a:xfrm>
        </p:grpSpPr>
        <p:sp>
          <p:nvSpPr>
            <p:cNvPr id="244" name="Google Shape;244;p21"/>
            <p:cNvSpPr/>
            <p:nvPr/>
          </p:nvSpPr>
          <p:spPr>
            <a:xfrm>
              <a:off x="1809756" y="6573342"/>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1"/>
            <p:cNvSpPr/>
            <p:nvPr/>
          </p:nvSpPr>
          <p:spPr>
            <a:xfrm>
              <a:off x="2063756" y="6573342"/>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2317756" y="6573342"/>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2571756" y="6573342"/>
              <a:ext cx="183000" cy="1830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 name="Google Shape;248;p21"/>
          <p:cNvGrpSpPr/>
          <p:nvPr/>
        </p:nvGrpSpPr>
        <p:grpSpPr>
          <a:xfrm>
            <a:off x="1885956" y="7809050"/>
            <a:ext cx="945000" cy="183000"/>
            <a:chOff x="1809756" y="7051500"/>
            <a:chExt cx="945000" cy="183000"/>
          </a:xfrm>
        </p:grpSpPr>
        <p:sp>
          <p:nvSpPr>
            <p:cNvPr id="249" name="Google Shape;249;p21"/>
            <p:cNvSpPr/>
            <p:nvPr/>
          </p:nvSpPr>
          <p:spPr>
            <a:xfrm>
              <a:off x="1809756" y="7051500"/>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p:nvPr/>
          </p:nvSpPr>
          <p:spPr>
            <a:xfrm>
              <a:off x="2063756" y="7051500"/>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1"/>
            <p:cNvSpPr/>
            <p:nvPr/>
          </p:nvSpPr>
          <p:spPr>
            <a:xfrm>
              <a:off x="2317756" y="7051500"/>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2571756" y="7051500"/>
              <a:ext cx="183000" cy="183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21"/>
          <p:cNvSpPr txBox="1"/>
          <p:nvPr>
            <p:ph idx="4294967295" type="subTitle"/>
          </p:nvPr>
        </p:nvSpPr>
        <p:spPr>
          <a:xfrm>
            <a:off x="2819963" y="5571275"/>
            <a:ext cx="710100" cy="279000"/>
          </a:xfrm>
          <a:prstGeom prst="rect">
            <a:avLst/>
          </a:prstGeom>
          <a:ln>
            <a:noFill/>
          </a:ln>
        </p:spPr>
        <p:txBody>
          <a:bodyPr anchorCtr="0" anchor="ctr" bIns="91425" lIns="91425" spcFirstLastPara="1" rIns="91425" wrap="square" tIns="91425">
            <a:noAutofit/>
          </a:bodyPr>
          <a:lstStyle/>
          <a:p>
            <a:pPr indent="0" lvl="0" marL="0" rtl="0" algn="r">
              <a:lnSpc>
                <a:spcPct val="80000"/>
              </a:lnSpc>
              <a:spcBef>
                <a:spcPts val="0"/>
              </a:spcBef>
              <a:spcAft>
                <a:spcPts val="0"/>
              </a:spcAft>
              <a:buSzPts val="688"/>
              <a:buNone/>
            </a:pPr>
            <a:r>
              <a:rPr b="1" lang="en" sz="1500"/>
              <a:t>25%</a:t>
            </a:r>
            <a:endParaRPr b="1" sz="1500"/>
          </a:p>
        </p:txBody>
      </p:sp>
      <p:sp>
        <p:nvSpPr>
          <p:cNvPr id="254" name="Google Shape;254;p21"/>
          <p:cNvSpPr txBox="1"/>
          <p:nvPr>
            <p:ph idx="4294967295" type="subTitle"/>
          </p:nvPr>
        </p:nvSpPr>
        <p:spPr>
          <a:xfrm>
            <a:off x="2820675" y="6297450"/>
            <a:ext cx="710100" cy="283500"/>
          </a:xfrm>
          <a:prstGeom prst="rect">
            <a:avLst/>
          </a:prstGeom>
          <a:ln>
            <a:noFill/>
          </a:ln>
        </p:spPr>
        <p:txBody>
          <a:bodyPr anchorCtr="0" anchor="ctr" bIns="91425" lIns="91425" spcFirstLastPara="1" rIns="91425" wrap="square" tIns="91425">
            <a:noAutofit/>
          </a:bodyPr>
          <a:lstStyle/>
          <a:p>
            <a:pPr indent="0" lvl="0" marL="0" rtl="0" algn="r">
              <a:lnSpc>
                <a:spcPct val="80000"/>
              </a:lnSpc>
              <a:spcBef>
                <a:spcPts val="0"/>
              </a:spcBef>
              <a:spcAft>
                <a:spcPts val="0"/>
              </a:spcAft>
              <a:buSzPts val="688"/>
              <a:buNone/>
            </a:pPr>
            <a:r>
              <a:rPr b="1" lang="en" sz="1500"/>
              <a:t>50%</a:t>
            </a:r>
            <a:endParaRPr b="1" sz="1500"/>
          </a:p>
        </p:txBody>
      </p:sp>
      <p:sp>
        <p:nvSpPr>
          <p:cNvPr id="255" name="Google Shape;255;p21"/>
          <p:cNvSpPr txBox="1"/>
          <p:nvPr>
            <p:ph idx="4294967295" type="subTitle"/>
          </p:nvPr>
        </p:nvSpPr>
        <p:spPr>
          <a:xfrm>
            <a:off x="2820675" y="7028125"/>
            <a:ext cx="710100" cy="283500"/>
          </a:xfrm>
          <a:prstGeom prst="rect">
            <a:avLst/>
          </a:prstGeom>
          <a:ln>
            <a:noFill/>
          </a:ln>
        </p:spPr>
        <p:txBody>
          <a:bodyPr anchorCtr="0" anchor="ctr" bIns="91425" lIns="91425" spcFirstLastPara="1" rIns="91425" wrap="square" tIns="91425">
            <a:noAutofit/>
          </a:bodyPr>
          <a:lstStyle/>
          <a:p>
            <a:pPr indent="0" lvl="0" marL="0" rtl="0" algn="r">
              <a:lnSpc>
                <a:spcPct val="80000"/>
              </a:lnSpc>
              <a:spcBef>
                <a:spcPts val="0"/>
              </a:spcBef>
              <a:spcAft>
                <a:spcPts val="0"/>
              </a:spcAft>
              <a:buSzPts val="688"/>
              <a:buNone/>
            </a:pPr>
            <a:r>
              <a:rPr b="1" lang="en" sz="1500"/>
              <a:t>75%</a:t>
            </a:r>
            <a:endParaRPr b="1" sz="1500"/>
          </a:p>
        </p:txBody>
      </p:sp>
      <p:sp>
        <p:nvSpPr>
          <p:cNvPr id="256" name="Google Shape;256;p21"/>
          <p:cNvSpPr txBox="1"/>
          <p:nvPr>
            <p:ph idx="4294967295" type="subTitle"/>
          </p:nvPr>
        </p:nvSpPr>
        <p:spPr>
          <a:xfrm>
            <a:off x="2820675" y="7758800"/>
            <a:ext cx="710100" cy="283500"/>
          </a:xfrm>
          <a:prstGeom prst="rect">
            <a:avLst/>
          </a:prstGeom>
          <a:ln>
            <a:noFill/>
          </a:ln>
        </p:spPr>
        <p:txBody>
          <a:bodyPr anchorCtr="0" anchor="ctr" bIns="91425" lIns="91425" spcFirstLastPara="1" rIns="91425" wrap="square" tIns="91425">
            <a:noAutofit/>
          </a:bodyPr>
          <a:lstStyle/>
          <a:p>
            <a:pPr indent="0" lvl="0" marL="0" rtl="0" algn="r">
              <a:lnSpc>
                <a:spcPct val="80000"/>
              </a:lnSpc>
              <a:spcBef>
                <a:spcPts val="0"/>
              </a:spcBef>
              <a:spcAft>
                <a:spcPts val="0"/>
              </a:spcAft>
              <a:buSzPts val="688"/>
              <a:buNone/>
            </a:pPr>
            <a:r>
              <a:rPr b="1" lang="en" sz="1500"/>
              <a:t>100%</a:t>
            </a:r>
            <a:endParaRPr b="1" sz="1500"/>
          </a:p>
        </p:txBody>
      </p:sp>
      <p:graphicFrame>
        <p:nvGraphicFramePr>
          <p:cNvPr id="257" name="Google Shape;257;p21"/>
          <p:cNvGraphicFramePr/>
          <p:nvPr/>
        </p:nvGraphicFramePr>
        <p:xfrm>
          <a:off x="4037700" y="5376225"/>
          <a:ext cx="3000000" cy="3000000"/>
        </p:xfrm>
        <a:graphic>
          <a:graphicData uri="http://schemas.openxmlformats.org/drawingml/2006/table">
            <a:tbl>
              <a:tblPr>
                <a:noFill/>
                <a:tableStyleId>{CE33DAC9-C0A1-4C3A-B9DD-165E4658A20D}</a:tableStyleId>
              </a:tblPr>
              <a:tblGrid>
                <a:gridCol w="384725"/>
                <a:gridCol w="384725"/>
                <a:gridCol w="384725"/>
                <a:gridCol w="384725"/>
                <a:gridCol w="384725"/>
                <a:gridCol w="384725"/>
                <a:gridCol w="384725"/>
              </a:tblGrid>
              <a:tr h="318775">
                <a:tc>
                  <a:txBody>
                    <a:bodyPr/>
                    <a:lstStyle/>
                    <a:p>
                      <a:pPr indent="0" lvl="0" marL="0" rtl="0" algn="ctr">
                        <a:spcBef>
                          <a:spcPts val="0"/>
                        </a:spcBef>
                        <a:spcAft>
                          <a:spcPts val="0"/>
                        </a:spcAft>
                        <a:buNone/>
                      </a:pPr>
                      <a:r>
                        <a:rPr lang="en" sz="1300">
                          <a:solidFill>
                            <a:schemeClr val="dk1"/>
                          </a:solidFill>
                          <a:latin typeface="Assistant ExtraBold"/>
                          <a:ea typeface="Assistant ExtraBold"/>
                          <a:cs typeface="Assistant ExtraBold"/>
                          <a:sym typeface="Assistant ExtraBold"/>
                        </a:rPr>
                        <a:t>M</a:t>
                      </a:r>
                      <a:endParaRPr sz="1300">
                        <a:solidFill>
                          <a:schemeClr val="dk1"/>
                        </a:solidFill>
                        <a:latin typeface="Assistant ExtraBold"/>
                        <a:ea typeface="Assistant ExtraBold"/>
                        <a:cs typeface="Assistant ExtraBold"/>
                        <a:sym typeface="Assistant ExtraBold"/>
                      </a:endParaRPr>
                    </a:p>
                  </a:txBody>
                  <a:tcPr marT="91425" marB="91425" marR="91425" marL="91425" anchor="ctr">
                    <a:lnL cap="flat" cmpd="sng" w="9525">
                      <a:solidFill>
                        <a:srgbClr val="FFFFFF">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ExtraBold"/>
                          <a:ea typeface="Assistant ExtraBold"/>
                          <a:cs typeface="Assistant ExtraBold"/>
                          <a:sym typeface="Assistant ExtraBold"/>
                        </a:rPr>
                        <a:t>T</a:t>
                      </a:r>
                      <a:endParaRPr sz="1300">
                        <a:solidFill>
                          <a:schemeClr val="dk1"/>
                        </a:solidFill>
                        <a:latin typeface="Assistant ExtraBold"/>
                        <a:ea typeface="Assistant ExtraBold"/>
                        <a:cs typeface="Assistant ExtraBold"/>
                        <a:sym typeface="Assistant ExtraBold"/>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ExtraBold"/>
                          <a:ea typeface="Assistant ExtraBold"/>
                          <a:cs typeface="Assistant ExtraBold"/>
                          <a:sym typeface="Assistant ExtraBold"/>
                        </a:rPr>
                        <a:t>W</a:t>
                      </a:r>
                      <a:endParaRPr sz="1300">
                        <a:solidFill>
                          <a:schemeClr val="dk1"/>
                        </a:solidFill>
                        <a:latin typeface="Assistant ExtraBold"/>
                        <a:ea typeface="Assistant ExtraBold"/>
                        <a:cs typeface="Assistant ExtraBold"/>
                        <a:sym typeface="Assistant ExtraBold"/>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ExtraBold"/>
                          <a:ea typeface="Assistant ExtraBold"/>
                          <a:cs typeface="Assistant ExtraBold"/>
                          <a:sym typeface="Assistant ExtraBold"/>
                        </a:rPr>
                        <a:t>T</a:t>
                      </a:r>
                      <a:endParaRPr sz="1300">
                        <a:solidFill>
                          <a:schemeClr val="dk1"/>
                        </a:solidFill>
                        <a:latin typeface="Assistant ExtraBold"/>
                        <a:ea typeface="Assistant ExtraBold"/>
                        <a:cs typeface="Assistant ExtraBold"/>
                        <a:sym typeface="Assistant ExtraBold"/>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ExtraBold"/>
                          <a:ea typeface="Assistant ExtraBold"/>
                          <a:cs typeface="Assistant ExtraBold"/>
                          <a:sym typeface="Assistant ExtraBold"/>
                        </a:rPr>
                        <a:t>F</a:t>
                      </a:r>
                      <a:endParaRPr sz="1300">
                        <a:solidFill>
                          <a:schemeClr val="dk1"/>
                        </a:solidFill>
                        <a:latin typeface="Assistant ExtraBold"/>
                        <a:ea typeface="Assistant ExtraBold"/>
                        <a:cs typeface="Assistant ExtraBold"/>
                        <a:sym typeface="Assistant ExtraBold"/>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ExtraBold"/>
                          <a:ea typeface="Assistant ExtraBold"/>
                          <a:cs typeface="Assistant ExtraBold"/>
                          <a:sym typeface="Assistant ExtraBold"/>
                        </a:rPr>
                        <a:t>S</a:t>
                      </a:r>
                      <a:endParaRPr sz="1300">
                        <a:solidFill>
                          <a:schemeClr val="dk1"/>
                        </a:solidFill>
                        <a:latin typeface="Assistant ExtraBold"/>
                        <a:ea typeface="Assistant ExtraBold"/>
                        <a:cs typeface="Assistant ExtraBold"/>
                        <a:sym typeface="Assistant ExtraBold"/>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ExtraBold"/>
                          <a:ea typeface="Assistant ExtraBold"/>
                          <a:cs typeface="Assistant ExtraBold"/>
                          <a:sym typeface="Assistant ExtraBold"/>
                        </a:rPr>
                        <a:t>S</a:t>
                      </a:r>
                      <a:endParaRPr sz="1300">
                        <a:solidFill>
                          <a:schemeClr val="dk1"/>
                        </a:solidFill>
                        <a:latin typeface="Assistant ExtraBold"/>
                        <a:ea typeface="Assistant ExtraBold"/>
                        <a:cs typeface="Assistant ExtraBold"/>
                        <a:sym typeface="Assistant ExtraBold"/>
                      </a:endParaRPr>
                    </a:p>
                  </a:txBody>
                  <a:tcPr marT="91425" marB="91425" marR="91425" marL="91425" anchor="ctr">
                    <a:lnL cap="flat" cmpd="sng" w="19050">
                      <a:solidFill>
                        <a:srgbClr val="212135">
                          <a:alpha val="0"/>
                        </a:srgbClr>
                      </a:solidFill>
                      <a:prstDash val="solid"/>
                      <a:round/>
                      <a:headEnd len="sm" w="sm" type="none"/>
                      <a:tailEnd len="sm" w="sm" type="none"/>
                    </a:lnL>
                    <a:lnR cap="flat" cmpd="sng" w="9525">
                      <a:solidFill>
                        <a:srgbClr val="FFFFFF">
                          <a:alpha val="0"/>
                        </a:srgb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r h="318775">
                <a:tc>
                  <a:txBody>
                    <a:bodyPr/>
                    <a:lstStyle/>
                    <a:p>
                      <a:pPr indent="0" lvl="0" marL="0" rtl="0" algn="ctr">
                        <a:spcBef>
                          <a:spcPts val="0"/>
                        </a:spcBef>
                        <a:spcAft>
                          <a:spcPts val="0"/>
                        </a:spcAft>
                        <a:buNone/>
                      </a:pPr>
                      <a:r>
                        <a:t/>
                      </a:r>
                      <a:endParaRPr sz="1300">
                        <a:solidFill>
                          <a:schemeClr val="dk1"/>
                        </a:solidFill>
                        <a:latin typeface="Assistant"/>
                        <a:ea typeface="Assistant"/>
                        <a:cs typeface="Assistant"/>
                        <a:sym typeface="Assistant"/>
                      </a:endParaRPr>
                    </a:p>
                  </a:txBody>
                  <a:tcPr marT="91425" marB="91425" marR="91425" marL="91425" anchor="ctr">
                    <a:lnL cap="flat" cmpd="sng" w="9525">
                      <a:solidFill>
                        <a:srgbClr val="5350DF">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3</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4</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5</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6</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9525">
                      <a:solidFill>
                        <a:srgbClr val="5350DF">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rgbClr val="01A9FF">
                          <a:alpha val="0"/>
                        </a:srgbClr>
                      </a:solidFill>
                      <a:prstDash val="solid"/>
                      <a:round/>
                      <a:headEnd len="sm" w="sm" type="none"/>
                      <a:tailEnd len="sm" w="sm" type="none"/>
                    </a:lnB>
                  </a:tcPr>
                </a:tc>
              </a:tr>
              <a:tr h="318775">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7</a:t>
                      </a:r>
                      <a:endParaRPr sz="1300">
                        <a:solidFill>
                          <a:schemeClr val="dk1"/>
                        </a:solidFill>
                        <a:latin typeface="Assistant"/>
                        <a:ea typeface="Assistant"/>
                        <a:cs typeface="Assistant"/>
                        <a:sym typeface="Assistant"/>
                      </a:endParaRPr>
                    </a:p>
                  </a:txBody>
                  <a:tcPr marT="91425" marB="91425" marR="91425" marL="91425" anchor="ctr">
                    <a:lnL cap="flat" cmpd="sng" w="9525">
                      <a:solidFill>
                        <a:srgbClr val="5350DF">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300">
                          <a:solidFill>
                            <a:schemeClr val="lt1"/>
                          </a:solidFill>
                          <a:latin typeface="Assistant"/>
                          <a:ea typeface="Assistant"/>
                          <a:cs typeface="Assistant"/>
                          <a:sym typeface="Assistant"/>
                        </a:rPr>
                        <a:t>8</a:t>
                      </a:r>
                      <a:endParaRPr b="1" sz="1300">
                        <a:solidFill>
                          <a:schemeClr val="lt1"/>
                        </a:solidFill>
                        <a:latin typeface="Assistant"/>
                        <a:ea typeface="Assistant"/>
                        <a:cs typeface="Assistant"/>
                        <a:sym typeface="Assistant"/>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9</a:t>
                      </a:r>
                      <a:endParaRPr sz="1300">
                        <a:solidFill>
                          <a:schemeClr val="dk1"/>
                        </a:solidFill>
                        <a:latin typeface="Assistant"/>
                        <a:ea typeface="Assistant"/>
                        <a:cs typeface="Assistant"/>
                        <a:sym typeface="Assistant"/>
                      </a:endParaRPr>
                    </a:p>
                  </a:txBody>
                  <a:tcPr marT="91425" marB="91425" marR="91425" marL="91425" anchor="ctr">
                    <a:lnL cap="flat" cmpd="sng" w="19050">
                      <a:solidFill>
                        <a:schemeClr val="dk1"/>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10</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5350D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11</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12</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01A9FF">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13</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01A9FF">
                          <a:alpha val="0"/>
                        </a:srgbClr>
                      </a:solidFill>
                      <a:prstDash val="solid"/>
                      <a:round/>
                      <a:headEnd len="sm" w="sm" type="none"/>
                      <a:tailEnd len="sm" w="sm" type="none"/>
                    </a:lnL>
                    <a:lnR cap="flat" cmpd="sng" w="19050">
                      <a:solidFill>
                        <a:srgbClr val="01A9FF">
                          <a:alpha val="0"/>
                        </a:srgbClr>
                      </a:solidFill>
                      <a:prstDash val="solid"/>
                      <a:round/>
                      <a:headEnd len="sm" w="sm" type="none"/>
                      <a:tailEnd len="sm" w="sm" type="none"/>
                    </a:lnR>
                    <a:lnT cap="flat" cmpd="sng" w="19050">
                      <a:solidFill>
                        <a:srgbClr val="01A9FF">
                          <a:alpha val="0"/>
                        </a:srgbClr>
                      </a:solidFill>
                      <a:prstDash val="solid"/>
                      <a:round/>
                      <a:headEnd len="sm" w="sm" type="none"/>
                      <a:tailEnd len="sm" w="sm" type="none"/>
                    </a:lnT>
                    <a:lnB cap="flat" cmpd="sng" w="19050">
                      <a:solidFill>
                        <a:srgbClr val="01A9FF">
                          <a:alpha val="0"/>
                        </a:srgbClr>
                      </a:solidFill>
                      <a:prstDash val="solid"/>
                      <a:round/>
                      <a:headEnd len="sm" w="sm" type="none"/>
                      <a:tailEnd len="sm" w="sm" type="none"/>
                    </a:lnB>
                  </a:tcPr>
                </a:tc>
              </a:tr>
              <a:tr h="318775">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14</a:t>
                      </a:r>
                      <a:endParaRPr sz="1300">
                        <a:solidFill>
                          <a:schemeClr val="dk1"/>
                        </a:solidFill>
                        <a:latin typeface="Assistant"/>
                        <a:ea typeface="Assistant"/>
                        <a:cs typeface="Assistant"/>
                        <a:sym typeface="Assistant"/>
                      </a:endParaRPr>
                    </a:p>
                  </a:txBody>
                  <a:tcPr marT="91425" marB="91425" marR="91425" marL="91425" anchor="ctr">
                    <a:lnL cap="flat" cmpd="sng" w="9525">
                      <a:solidFill>
                        <a:srgbClr val="5350DF">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15</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16</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5350DF">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17</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5350DF">
                          <a:alpha val="0"/>
                        </a:srgbClr>
                      </a:solidFill>
                      <a:prstDash val="solid"/>
                      <a:round/>
                      <a:headEnd len="sm" w="sm" type="none"/>
                      <a:tailEnd len="sm" w="sm" type="none"/>
                    </a:lnL>
                    <a:lnR cap="flat" cmpd="sng" w="19050">
                      <a:solidFill>
                        <a:srgbClr val="5350DF">
                          <a:alpha val="0"/>
                        </a:srgbClr>
                      </a:solidFill>
                      <a:prstDash val="solid"/>
                      <a:round/>
                      <a:headEnd len="sm" w="sm" type="none"/>
                      <a:tailEnd len="sm" w="sm" type="none"/>
                    </a:lnR>
                    <a:lnT cap="flat" cmpd="sng" w="19050">
                      <a:solidFill>
                        <a:srgbClr val="5350DF">
                          <a:alpha val="0"/>
                        </a:srgbClr>
                      </a:solidFill>
                      <a:prstDash val="solid"/>
                      <a:round/>
                      <a:headEnd len="sm" w="sm" type="none"/>
                      <a:tailEnd len="sm" w="sm" type="none"/>
                    </a:lnT>
                    <a:lnB cap="flat" cmpd="sng" w="19050">
                      <a:solidFill>
                        <a:srgbClr val="5350D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18</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5350DF">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19</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20</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9525">
                      <a:solidFill>
                        <a:srgbClr val="5350DF">
                          <a:alpha val="0"/>
                        </a:srgbClr>
                      </a:solidFill>
                      <a:prstDash val="solid"/>
                      <a:round/>
                      <a:headEnd len="sm" w="sm" type="none"/>
                      <a:tailEnd len="sm" w="sm" type="none"/>
                    </a:lnR>
                    <a:lnT cap="flat" cmpd="sng" w="19050">
                      <a:solidFill>
                        <a:srgbClr val="01A9FF">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r>
              <a:tr h="318775">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21</a:t>
                      </a:r>
                      <a:endParaRPr sz="1300">
                        <a:solidFill>
                          <a:schemeClr val="dk1"/>
                        </a:solidFill>
                        <a:latin typeface="Assistant"/>
                        <a:ea typeface="Assistant"/>
                        <a:cs typeface="Assistant"/>
                        <a:sym typeface="Assistant"/>
                      </a:endParaRPr>
                    </a:p>
                  </a:txBody>
                  <a:tcPr marT="91425" marB="91425" marR="91425" marL="91425" anchor="ctr">
                    <a:lnL cap="flat" cmpd="sng" w="9525">
                      <a:solidFill>
                        <a:srgbClr val="5350DF">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22</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23</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24</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5350DF">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25</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26</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27</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9525">
                      <a:solidFill>
                        <a:srgbClr val="5350DF">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19050">
                      <a:solidFill>
                        <a:srgbClr val="212135">
                          <a:alpha val="0"/>
                        </a:srgbClr>
                      </a:solidFill>
                      <a:prstDash val="solid"/>
                      <a:round/>
                      <a:headEnd len="sm" w="sm" type="none"/>
                      <a:tailEnd len="sm" w="sm" type="none"/>
                    </a:lnB>
                  </a:tcPr>
                </a:tc>
              </a:tr>
              <a:tr h="318775">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28</a:t>
                      </a:r>
                      <a:endParaRPr sz="1300">
                        <a:solidFill>
                          <a:schemeClr val="dk1"/>
                        </a:solidFill>
                        <a:latin typeface="Assistant"/>
                        <a:ea typeface="Assistant"/>
                        <a:cs typeface="Assistant"/>
                        <a:sym typeface="Assistant"/>
                      </a:endParaRPr>
                    </a:p>
                  </a:txBody>
                  <a:tcPr marT="91425" marB="91425" marR="91425" marL="91425" anchor="ctr">
                    <a:lnL cap="flat" cmpd="sng" w="9525">
                      <a:solidFill>
                        <a:srgbClr val="5350DF">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9525">
                      <a:solidFill>
                        <a:srgbClr val="5350D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29</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9525">
                      <a:solidFill>
                        <a:srgbClr val="5350D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30</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9525">
                      <a:solidFill>
                        <a:srgbClr val="5350D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31</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9525">
                      <a:solidFill>
                        <a:srgbClr val="5350D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9525">
                      <a:solidFill>
                        <a:srgbClr val="5350D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19050">
                      <a:solidFill>
                        <a:srgbClr val="212135">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9525">
                      <a:solidFill>
                        <a:srgbClr val="5350DF">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1300">
                        <a:solidFill>
                          <a:schemeClr val="dk1"/>
                        </a:solidFill>
                        <a:latin typeface="Assistant"/>
                        <a:ea typeface="Assistant"/>
                        <a:cs typeface="Assistant"/>
                        <a:sym typeface="Assistant"/>
                      </a:endParaRPr>
                    </a:p>
                  </a:txBody>
                  <a:tcPr marT="91425" marB="91425" marR="91425" marL="91425" anchor="ctr">
                    <a:lnL cap="flat" cmpd="sng" w="19050">
                      <a:solidFill>
                        <a:srgbClr val="212135">
                          <a:alpha val="0"/>
                        </a:srgbClr>
                      </a:solidFill>
                      <a:prstDash val="solid"/>
                      <a:round/>
                      <a:headEnd len="sm" w="sm" type="none"/>
                      <a:tailEnd len="sm" w="sm" type="none"/>
                    </a:lnL>
                    <a:lnR cap="flat" cmpd="sng" w="9525">
                      <a:solidFill>
                        <a:srgbClr val="5350DF">
                          <a:alpha val="0"/>
                        </a:srgbClr>
                      </a:solidFill>
                      <a:prstDash val="solid"/>
                      <a:round/>
                      <a:headEnd len="sm" w="sm" type="none"/>
                      <a:tailEnd len="sm" w="sm" type="none"/>
                    </a:lnR>
                    <a:lnT cap="flat" cmpd="sng" w="19050">
                      <a:solidFill>
                        <a:srgbClr val="212135">
                          <a:alpha val="0"/>
                        </a:srgbClr>
                      </a:solidFill>
                      <a:prstDash val="solid"/>
                      <a:round/>
                      <a:headEnd len="sm" w="sm" type="none"/>
                      <a:tailEnd len="sm" w="sm" type="none"/>
                    </a:lnT>
                    <a:lnB cap="flat" cmpd="sng" w="9525">
                      <a:solidFill>
                        <a:srgbClr val="5350DF">
                          <a:alpha val="0"/>
                        </a:srgbClr>
                      </a:solidFill>
                      <a:prstDash val="solid"/>
                      <a:round/>
                      <a:headEnd len="sm" w="sm" type="none"/>
                      <a:tailEnd len="sm" w="sm" type="none"/>
                    </a:lnB>
                  </a:tcPr>
                </a:tc>
              </a:tr>
            </a:tbl>
          </a:graphicData>
        </a:graphic>
      </p:graphicFrame>
      <p:sp>
        <p:nvSpPr>
          <p:cNvPr id="258" name="Google Shape;258;p21"/>
          <p:cNvSpPr txBox="1"/>
          <p:nvPr/>
        </p:nvSpPr>
        <p:spPr>
          <a:xfrm>
            <a:off x="4031117" y="7768100"/>
            <a:ext cx="898500" cy="274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500">
                <a:solidFill>
                  <a:schemeClr val="dk1"/>
                </a:solidFill>
                <a:latin typeface="Assistant"/>
                <a:ea typeface="Assistant"/>
                <a:cs typeface="Assistant"/>
                <a:sym typeface="Assistant"/>
              </a:rPr>
              <a:t>Earth</a:t>
            </a:r>
            <a:endParaRPr b="1" sz="1500">
              <a:solidFill>
                <a:schemeClr val="dk1"/>
              </a:solidFill>
              <a:latin typeface="Assistant"/>
              <a:ea typeface="Assistant"/>
              <a:cs typeface="Assistant"/>
              <a:sym typeface="Assistant"/>
            </a:endParaRPr>
          </a:p>
        </p:txBody>
      </p:sp>
      <p:sp>
        <p:nvSpPr>
          <p:cNvPr id="259" name="Google Shape;259;p21"/>
          <p:cNvSpPr txBox="1"/>
          <p:nvPr/>
        </p:nvSpPr>
        <p:spPr>
          <a:xfrm>
            <a:off x="4928701" y="7768100"/>
            <a:ext cx="17892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Assistant"/>
                <a:ea typeface="Assistant"/>
                <a:cs typeface="Assistant"/>
                <a:sym typeface="Assistant"/>
              </a:rPr>
              <a:t>We all live on Earth</a:t>
            </a:r>
            <a:endParaRPr sz="1300">
              <a:solidFill>
                <a:schemeClr val="dk1"/>
              </a:solidFill>
              <a:latin typeface="Assistant"/>
              <a:ea typeface="Assistant"/>
              <a:cs typeface="Assistant"/>
              <a:sym typeface="Assistant"/>
            </a:endParaRPr>
          </a:p>
        </p:txBody>
      </p:sp>
      <p:sp>
        <p:nvSpPr>
          <p:cNvPr id="260" name="Google Shape;260;p21"/>
          <p:cNvSpPr/>
          <p:nvPr/>
        </p:nvSpPr>
        <p:spPr>
          <a:xfrm>
            <a:off x="4244726" y="7845800"/>
            <a:ext cx="118800" cy="118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1"/>
          <p:cNvSpPr/>
          <p:nvPr/>
        </p:nvSpPr>
        <p:spPr>
          <a:xfrm>
            <a:off x="833200" y="8866129"/>
            <a:ext cx="713100" cy="713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1"/>
          <p:cNvSpPr txBox="1"/>
          <p:nvPr>
            <p:ph idx="4294967295" type="subTitle"/>
          </p:nvPr>
        </p:nvSpPr>
        <p:spPr>
          <a:xfrm>
            <a:off x="4809576" y="8949742"/>
            <a:ext cx="1908300" cy="2742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500"/>
              <a:t>Problem-solving</a:t>
            </a:r>
            <a:endParaRPr b="1" sz="1500"/>
          </a:p>
        </p:txBody>
      </p:sp>
      <p:sp>
        <p:nvSpPr>
          <p:cNvPr id="263" name="Google Shape;263;p21"/>
          <p:cNvSpPr txBox="1"/>
          <p:nvPr>
            <p:ph idx="4294967295" type="body"/>
          </p:nvPr>
        </p:nvSpPr>
        <p:spPr>
          <a:xfrm>
            <a:off x="4809600" y="9225815"/>
            <a:ext cx="1908300" cy="2742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t>Mercury is small</a:t>
            </a:r>
            <a:endParaRPr sz="1300"/>
          </a:p>
        </p:txBody>
      </p:sp>
      <p:sp>
        <p:nvSpPr>
          <p:cNvPr id="264" name="Google Shape;264;p21"/>
          <p:cNvSpPr/>
          <p:nvPr/>
        </p:nvSpPr>
        <p:spPr>
          <a:xfrm>
            <a:off x="4031126" y="8866129"/>
            <a:ext cx="713100" cy="713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21"/>
          <p:cNvGrpSpPr/>
          <p:nvPr/>
        </p:nvGrpSpPr>
        <p:grpSpPr>
          <a:xfrm>
            <a:off x="1005833" y="9040234"/>
            <a:ext cx="367839" cy="364915"/>
            <a:chOff x="3915977" y="7444938"/>
            <a:chExt cx="208124" cy="207621"/>
          </a:xfrm>
        </p:grpSpPr>
        <p:sp>
          <p:nvSpPr>
            <p:cNvPr id="266" name="Google Shape;266;p21"/>
            <p:cNvSpPr/>
            <p:nvPr/>
          </p:nvSpPr>
          <p:spPr>
            <a:xfrm>
              <a:off x="3915977" y="7444938"/>
              <a:ext cx="208124" cy="78918"/>
            </a:xfrm>
            <a:custGeom>
              <a:rect b="b" l="l" r="r" t="t"/>
              <a:pathLst>
                <a:path extrusionOk="0" h="4267" w="11253">
                  <a:moveTo>
                    <a:pt x="4453" y="667"/>
                  </a:moveTo>
                  <a:lnTo>
                    <a:pt x="4533" y="693"/>
                  </a:lnTo>
                  <a:lnTo>
                    <a:pt x="4666" y="773"/>
                  </a:lnTo>
                  <a:lnTo>
                    <a:pt x="4746" y="907"/>
                  </a:lnTo>
                  <a:lnTo>
                    <a:pt x="4773" y="987"/>
                  </a:lnTo>
                  <a:lnTo>
                    <a:pt x="4773" y="1067"/>
                  </a:lnTo>
                  <a:lnTo>
                    <a:pt x="4773" y="1706"/>
                  </a:lnTo>
                  <a:lnTo>
                    <a:pt x="4746" y="1680"/>
                  </a:lnTo>
                  <a:lnTo>
                    <a:pt x="4613" y="1653"/>
                  </a:lnTo>
                  <a:lnTo>
                    <a:pt x="4480" y="1653"/>
                  </a:lnTo>
                  <a:lnTo>
                    <a:pt x="4373" y="1706"/>
                  </a:lnTo>
                  <a:lnTo>
                    <a:pt x="4320" y="1813"/>
                  </a:lnTo>
                  <a:lnTo>
                    <a:pt x="4266" y="1920"/>
                  </a:lnTo>
                  <a:lnTo>
                    <a:pt x="4266" y="2026"/>
                  </a:lnTo>
                  <a:lnTo>
                    <a:pt x="4320" y="2160"/>
                  </a:lnTo>
                  <a:lnTo>
                    <a:pt x="4426" y="2266"/>
                  </a:lnTo>
                  <a:lnTo>
                    <a:pt x="4746" y="2426"/>
                  </a:lnTo>
                  <a:lnTo>
                    <a:pt x="4666" y="2666"/>
                  </a:lnTo>
                  <a:lnTo>
                    <a:pt x="4533" y="2906"/>
                  </a:lnTo>
                  <a:lnTo>
                    <a:pt x="4373" y="3093"/>
                  </a:lnTo>
                  <a:lnTo>
                    <a:pt x="4213" y="3253"/>
                  </a:lnTo>
                  <a:lnTo>
                    <a:pt x="4000" y="3413"/>
                  </a:lnTo>
                  <a:lnTo>
                    <a:pt x="3760" y="3520"/>
                  </a:lnTo>
                  <a:lnTo>
                    <a:pt x="3520" y="3573"/>
                  </a:lnTo>
                  <a:lnTo>
                    <a:pt x="3253" y="3600"/>
                  </a:lnTo>
                  <a:lnTo>
                    <a:pt x="2987" y="3600"/>
                  </a:lnTo>
                  <a:lnTo>
                    <a:pt x="2667" y="3573"/>
                  </a:lnTo>
                  <a:lnTo>
                    <a:pt x="2373" y="3466"/>
                  </a:lnTo>
                  <a:lnTo>
                    <a:pt x="2133" y="3333"/>
                  </a:lnTo>
                  <a:lnTo>
                    <a:pt x="1893" y="3146"/>
                  </a:lnTo>
                  <a:lnTo>
                    <a:pt x="1707" y="2933"/>
                  </a:lnTo>
                  <a:lnTo>
                    <a:pt x="1573" y="2666"/>
                  </a:lnTo>
                  <a:lnTo>
                    <a:pt x="1493" y="2373"/>
                  </a:lnTo>
                  <a:lnTo>
                    <a:pt x="1467" y="2080"/>
                  </a:lnTo>
                  <a:lnTo>
                    <a:pt x="1467" y="1067"/>
                  </a:lnTo>
                  <a:lnTo>
                    <a:pt x="1467" y="987"/>
                  </a:lnTo>
                  <a:lnTo>
                    <a:pt x="1493" y="907"/>
                  </a:lnTo>
                  <a:lnTo>
                    <a:pt x="1573" y="773"/>
                  </a:lnTo>
                  <a:lnTo>
                    <a:pt x="1707" y="693"/>
                  </a:lnTo>
                  <a:lnTo>
                    <a:pt x="1787" y="667"/>
                  </a:lnTo>
                  <a:close/>
                  <a:moveTo>
                    <a:pt x="9466" y="667"/>
                  </a:moveTo>
                  <a:lnTo>
                    <a:pt x="9546" y="693"/>
                  </a:lnTo>
                  <a:lnTo>
                    <a:pt x="9679" y="773"/>
                  </a:lnTo>
                  <a:lnTo>
                    <a:pt x="9759" y="907"/>
                  </a:lnTo>
                  <a:lnTo>
                    <a:pt x="9786" y="987"/>
                  </a:lnTo>
                  <a:lnTo>
                    <a:pt x="9786" y="1067"/>
                  </a:lnTo>
                  <a:lnTo>
                    <a:pt x="9786" y="2080"/>
                  </a:lnTo>
                  <a:lnTo>
                    <a:pt x="9759" y="2373"/>
                  </a:lnTo>
                  <a:lnTo>
                    <a:pt x="9679" y="2666"/>
                  </a:lnTo>
                  <a:lnTo>
                    <a:pt x="9546" y="2933"/>
                  </a:lnTo>
                  <a:lnTo>
                    <a:pt x="9359" y="3146"/>
                  </a:lnTo>
                  <a:lnTo>
                    <a:pt x="9119" y="3333"/>
                  </a:lnTo>
                  <a:lnTo>
                    <a:pt x="8879" y="3466"/>
                  </a:lnTo>
                  <a:lnTo>
                    <a:pt x="8586" y="3573"/>
                  </a:lnTo>
                  <a:lnTo>
                    <a:pt x="8266" y="3600"/>
                  </a:lnTo>
                  <a:lnTo>
                    <a:pt x="7999" y="3600"/>
                  </a:lnTo>
                  <a:lnTo>
                    <a:pt x="7733" y="3573"/>
                  </a:lnTo>
                  <a:lnTo>
                    <a:pt x="7493" y="3520"/>
                  </a:lnTo>
                  <a:lnTo>
                    <a:pt x="7253" y="3413"/>
                  </a:lnTo>
                  <a:lnTo>
                    <a:pt x="7039" y="3253"/>
                  </a:lnTo>
                  <a:lnTo>
                    <a:pt x="6879" y="3093"/>
                  </a:lnTo>
                  <a:lnTo>
                    <a:pt x="6719" y="2906"/>
                  </a:lnTo>
                  <a:lnTo>
                    <a:pt x="6613" y="2666"/>
                  </a:lnTo>
                  <a:lnTo>
                    <a:pt x="6533" y="2426"/>
                  </a:lnTo>
                  <a:lnTo>
                    <a:pt x="6826" y="2266"/>
                  </a:lnTo>
                  <a:lnTo>
                    <a:pt x="6933" y="2160"/>
                  </a:lnTo>
                  <a:lnTo>
                    <a:pt x="6986" y="2053"/>
                  </a:lnTo>
                  <a:lnTo>
                    <a:pt x="6986" y="1920"/>
                  </a:lnTo>
                  <a:lnTo>
                    <a:pt x="6933" y="1813"/>
                  </a:lnTo>
                  <a:lnTo>
                    <a:pt x="6879" y="1706"/>
                  </a:lnTo>
                  <a:lnTo>
                    <a:pt x="6773" y="1653"/>
                  </a:lnTo>
                  <a:lnTo>
                    <a:pt x="6639" y="1653"/>
                  </a:lnTo>
                  <a:lnTo>
                    <a:pt x="6506" y="1680"/>
                  </a:lnTo>
                  <a:lnTo>
                    <a:pt x="6479" y="1706"/>
                  </a:lnTo>
                  <a:lnTo>
                    <a:pt x="6479" y="1067"/>
                  </a:lnTo>
                  <a:lnTo>
                    <a:pt x="6479" y="987"/>
                  </a:lnTo>
                  <a:lnTo>
                    <a:pt x="6506" y="907"/>
                  </a:lnTo>
                  <a:lnTo>
                    <a:pt x="6586" y="773"/>
                  </a:lnTo>
                  <a:lnTo>
                    <a:pt x="6719" y="693"/>
                  </a:lnTo>
                  <a:lnTo>
                    <a:pt x="6799" y="667"/>
                  </a:lnTo>
                  <a:close/>
                  <a:moveTo>
                    <a:pt x="1867" y="0"/>
                  </a:moveTo>
                  <a:lnTo>
                    <a:pt x="1653" y="27"/>
                  </a:lnTo>
                  <a:lnTo>
                    <a:pt x="1440" y="80"/>
                  </a:lnTo>
                  <a:lnTo>
                    <a:pt x="1280" y="187"/>
                  </a:lnTo>
                  <a:lnTo>
                    <a:pt x="1120" y="320"/>
                  </a:lnTo>
                  <a:lnTo>
                    <a:pt x="987" y="480"/>
                  </a:lnTo>
                  <a:lnTo>
                    <a:pt x="880" y="667"/>
                  </a:lnTo>
                  <a:lnTo>
                    <a:pt x="827" y="853"/>
                  </a:lnTo>
                  <a:lnTo>
                    <a:pt x="800" y="1067"/>
                  </a:lnTo>
                  <a:lnTo>
                    <a:pt x="800" y="1466"/>
                  </a:lnTo>
                  <a:lnTo>
                    <a:pt x="320" y="1466"/>
                  </a:lnTo>
                  <a:lnTo>
                    <a:pt x="187" y="1493"/>
                  </a:lnTo>
                  <a:lnTo>
                    <a:pt x="80" y="1573"/>
                  </a:lnTo>
                  <a:lnTo>
                    <a:pt x="27" y="1680"/>
                  </a:lnTo>
                  <a:lnTo>
                    <a:pt x="0" y="1786"/>
                  </a:lnTo>
                  <a:lnTo>
                    <a:pt x="27" y="1920"/>
                  </a:lnTo>
                  <a:lnTo>
                    <a:pt x="80" y="2026"/>
                  </a:lnTo>
                  <a:lnTo>
                    <a:pt x="187" y="2106"/>
                  </a:lnTo>
                  <a:lnTo>
                    <a:pt x="320" y="2133"/>
                  </a:lnTo>
                  <a:lnTo>
                    <a:pt x="800" y="2133"/>
                  </a:lnTo>
                  <a:lnTo>
                    <a:pt x="827" y="2346"/>
                  </a:lnTo>
                  <a:lnTo>
                    <a:pt x="853" y="2560"/>
                  </a:lnTo>
                  <a:lnTo>
                    <a:pt x="907" y="2773"/>
                  </a:lnTo>
                  <a:lnTo>
                    <a:pt x="987" y="2960"/>
                  </a:lnTo>
                  <a:lnTo>
                    <a:pt x="1067" y="3146"/>
                  </a:lnTo>
                  <a:lnTo>
                    <a:pt x="1200" y="3306"/>
                  </a:lnTo>
                  <a:lnTo>
                    <a:pt x="1307" y="3493"/>
                  </a:lnTo>
                  <a:lnTo>
                    <a:pt x="1467" y="3626"/>
                  </a:lnTo>
                  <a:lnTo>
                    <a:pt x="1600" y="3760"/>
                  </a:lnTo>
                  <a:lnTo>
                    <a:pt x="1787" y="3893"/>
                  </a:lnTo>
                  <a:lnTo>
                    <a:pt x="1947" y="3999"/>
                  </a:lnTo>
                  <a:lnTo>
                    <a:pt x="2133" y="4079"/>
                  </a:lnTo>
                  <a:lnTo>
                    <a:pt x="2347" y="4159"/>
                  </a:lnTo>
                  <a:lnTo>
                    <a:pt x="2533" y="4213"/>
                  </a:lnTo>
                  <a:lnTo>
                    <a:pt x="2747" y="4239"/>
                  </a:lnTo>
                  <a:lnTo>
                    <a:pt x="2987" y="4266"/>
                  </a:lnTo>
                  <a:lnTo>
                    <a:pt x="3253" y="4266"/>
                  </a:lnTo>
                  <a:lnTo>
                    <a:pt x="3493" y="4239"/>
                  </a:lnTo>
                  <a:lnTo>
                    <a:pt x="3706" y="4213"/>
                  </a:lnTo>
                  <a:lnTo>
                    <a:pt x="3893" y="4159"/>
                  </a:lnTo>
                  <a:lnTo>
                    <a:pt x="4106" y="4079"/>
                  </a:lnTo>
                  <a:lnTo>
                    <a:pt x="4293" y="3999"/>
                  </a:lnTo>
                  <a:lnTo>
                    <a:pt x="4480" y="3893"/>
                  </a:lnTo>
                  <a:lnTo>
                    <a:pt x="4640" y="3760"/>
                  </a:lnTo>
                  <a:lnTo>
                    <a:pt x="4800" y="3626"/>
                  </a:lnTo>
                  <a:lnTo>
                    <a:pt x="4933" y="3466"/>
                  </a:lnTo>
                  <a:lnTo>
                    <a:pt x="5066" y="3306"/>
                  </a:lnTo>
                  <a:lnTo>
                    <a:pt x="5173" y="3120"/>
                  </a:lnTo>
                  <a:lnTo>
                    <a:pt x="5253" y="2933"/>
                  </a:lnTo>
                  <a:lnTo>
                    <a:pt x="5333" y="2720"/>
                  </a:lnTo>
                  <a:lnTo>
                    <a:pt x="5386" y="2506"/>
                  </a:lnTo>
                  <a:lnTo>
                    <a:pt x="5413" y="2293"/>
                  </a:lnTo>
                  <a:lnTo>
                    <a:pt x="5440" y="2080"/>
                  </a:lnTo>
                  <a:lnTo>
                    <a:pt x="5440" y="1866"/>
                  </a:lnTo>
                  <a:lnTo>
                    <a:pt x="5520" y="1786"/>
                  </a:lnTo>
                  <a:lnTo>
                    <a:pt x="5573" y="1760"/>
                  </a:lnTo>
                  <a:lnTo>
                    <a:pt x="5626" y="1760"/>
                  </a:lnTo>
                  <a:lnTo>
                    <a:pt x="5733" y="1786"/>
                  </a:lnTo>
                  <a:lnTo>
                    <a:pt x="5813" y="1866"/>
                  </a:lnTo>
                  <a:lnTo>
                    <a:pt x="5813" y="2080"/>
                  </a:lnTo>
                  <a:lnTo>
                    <a:pt x="5839" y="2293"/>
                  </a:lnTo>
                  <a:lnTo>
                    <a:pt x="5866" y="2506"/>
                  </a:lnTo>
                  <a:lnTo>
                    <a:pt x="5919" y="2720"/>
                  </a:lnTo>
                  <a:lnTo>
                    <a:pt x="5999" y="2933"/>
                  </a:lnTo>
                  <a:lnTo>
                    <a:pt x="6079" y="3120"/>
                  </a:lnTo>
                  <a:lnTo>
                    <a:pt x="6186" y="3306"/>
                  </a:lnTo>
                  <a:lnTo>
                    <a:pt x="6319" y="3466"/>
                  </a:lnTo>
                  <a:lnTo>
                    <a:pt x="6453" y="3626"/>
                  </a:lnTo>
                  <a:lnTo>
                    <a:pt x="6613" y="3760"/>
                  </a:lnTo>
                  <a:lnTo>
                    <a:pt x="6773" y="3893"/>
                  </a:lnTo>
                  <a:lnTo>
                    <a:pt x="6959" y="3999"/>
                  </a:lnTo>
                  <a:lnTo>
                    <a:pt x="7146" y="4079"/>
                  </a:lnTo>
                  <a:lnTo>
                    <a:pt x="7359" y="4159"/>
                  </a:lnTo>
                  <a:lnTo>
                    <a:pt x="7546" y="4213"/>
                  </a:lnTo>
                  <a:lnTo>
                    <a:pt x="7759" y="4239"/>
                  </a:lnTo>
                  <a:lnTo>
                    <a:pt x="7999" y="4266"/>
                  </a:lnTo>
                  <a:lnTo>
                    <a:pt x="8266" y="4266"/>
                  </a:lnTo>
                  <a:lnTo>
                    <a:pt x="8506" y="4239"/>
                  </a:lnTo>
                  <a:lnTo>
                    <a:pt x="8719" y="4213"/>
                  </a:lnTo>
                  <a:lnTo>
                    <a:pt x="8906" y="4159"/>
                  </a:lnTo>
                  <a:lnTo>
                    <a:pt x="9119" y="4079"/>
                  </a:lnTo>
                  <a:lnTo>
                    <a:pt x="9306" y="3999"/>
                  </a:lnTo>
                  <a:lnTo>
                    <a:pt x="9466" y="3893"/>
                  </a:lnTo>
                  <a:lnTo>
                    <a:pt x="9652" y="3760"/>
                  </a:lnTo>
                  <a:lnTo>
                    <a:pt x="9786" y="3626"/>
                  </a:lnTo>
                  <a:lnTo>
                    <a:pt x="9946" y="3493"/>
                  </a:lnTo>
                  <a:lnTo>
                    <a:pt x="10052" y="3306"/>
                  </a:lnTo>
                  <a:lnTo>
                    <a:pt x="10186" y="3146"/>
                  </a:lnTo>
                  <a:lnTo>
                    <a:pt x="10266" y="2960"/>
                  </a:lnTo>
                  <a:lnTo>
                    <a:pt x="10346" y="2773"/>
                  </a:lnTo>
                  <a:lnTo>
                    <a:pt x="10399" y="2560"/>
                  </a:lnTo>
                  <a:lnTo>
                    <a:pt x="10426" y="2346"/>
                  </a:lnTo>
                  <a:lnTo>
                    <a:pt x="10452" y="2133"/>
                  </a:lnTo>
                  <a:lnTo>
                    <a:pt x="10932" y="2133"/>
                  </a:lnTo>
                  <a:lnTo>
                    <a:pt x="11065" y="2106"/>
                  </a:lnTo>
                  <a:lnTo>
                    <a:pt x="11172" y="2026"/>
                  </a:lnTo>
                  <a:lnTo>
                    <a:pt x="11225" y="1920"/>
                  </a:lnTo>
                  <a:lnTo>
                    <a:pt x="11252" y="1786"/>
                  </a:lnTo>
                  <a:lnTo>
                    <a:pt x="11225" y="1680"/>
                  </a:lnTo>
                  <a:lnTo>
                    <a:pt x="11172" y="1573"/>
                  </a:lnTo>
                  <a:lnTo>
                    <a:pt x="11065" y="1493"/>
                  </a:lnTo>
                  <a:lnTo>
                    <a:pt x="10932" y="1466"/>
                  </a:lnTo>
                  <a:lnTo>
                    <a:pt x="10452" y="1466"/>
                  </a:lnTo>
                  <a:lnTo>
                    <a:pt x="10452" y="1067"/>
                  </a:lnTo>
                  <a:lnTo>
                    <a:pt x="10426" y="853"/>
                  </a:lnTo>
                  <a:lnTo>
                    <a:pt x="10372" y="667"/>
                  </a:lnTo>
                  <a:lnTo>
                    <a:pt x="10266" y="480"/>
                  </a:lnTo>
                  <a:lnTo>
                    <a:pt x="10132" y="320"/>
                  </a:lnTo>
                  <a:lnTo>
                    <a:pt x="9972" y="187"/>
                  </a:lnTo>
                  <a:lnTo>
                    <a:pt x="9812" y="80"/>
                  </a:lnTo>
                  <a:lnTo>
                    <a:pt x="9599" y="27"/>
                  </a:lnTo>
                  <a:lnTo>
                    <a:pt x="9386" y="0"/>
                  </a:lnTo>
                  <a:lnTo>
                    <a:pt x="6879" y="0"/>
                  </a:lnTo>
                  <a:lnTo>
                    <a:pt x="6666" y="27"/>
                  </a:lnTo>
                  <a:lnTo>
                    <a:pt x="6453" y="80"/>
                  </a:lnTo>
                  <a:lnTo>
                    <a:pt x="6293" y="187"/>
                  </a:lnTo>
                  <a:lnTo>
                    <a:pt x="6133" y="320"/>
                  </a:lnTo>
                  <a:lnTo>
                    <a:pt x="5999" y="480"/>
                  </a:lnTo>
                  <a:lnTo>
                    <a:pt x="5893" y="667"/>
                  </a:lnTo>
                  <a:lnTo>
                    <a:pt x="5839" y="853"/>
                  </a:lnTo>
                  <a:lnTo>
                    <a:pt x="5813" y="1067"/>
                  </a:lnTo>
                  <a:lnTo>
                    <a:pt x="5813" y="1120"/>
                  </a:lnTo>
                  <a:lnTo>
                    <a:pt x="5626" y="1093"/>
                  </a:lnTo>
                  <a:lnTo>
                    <a:pt x="5440" y="1120"/>
                  </a:lnTo>
                  <a:lnTo>
                    <a:pt x="5440" y="1067"/>
                  </a:lnTo>
                  <a:lnTo>
                    <a:pt x="5413" y="853"/>
                  </a:lnTo>
                  <a:lnTo>
                    <a:pt x="5360" y="667"/>
                  </a:lnTo>
                  <a:lnTo>
                    <a:pt x="5253" y="480"/>
                  </a:lnTo>
                  <a:lnTo>
                    <a:pt x="5120" y="320"/>
                  </a:lnTo>
                  <a:lnTo>
                    <a:pt x="4960" y="187"/>
                  </a:lnTo>
                  <a:lnTo>
                    <a:pt x="4800" y="80"/>
                  </a:lnTo>
                  <a:lnTo>
                    <a:pt x="4586" y="27"/>
                  </a:lnTo>
                  <a:lnTo>
                    <a:pt x="43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p:nvPr/>
          </p:nvSpPr>
          <p:spPr>
            <a:xfrm>
              <a:off x="3915977" y="7538631"/>
              <a:ext cx="207625" cy="34031"/>
            </a:xfrm>
            <a:custGeom>
              <a:rect b="b" l="l" r="r" t="t"/>
              <a:pathLst>
                <a:path extrusionOk="0" h="1840" w="11226">
                  <a:moveTo>
                    <a:pt x="2107" y="667"/>
                  </a:moveTo>
                  <a:lnTo>
                    <a:pt x="2107" y="1173"/>
                  </a:lnTo>
                  <a:lnTo>
                    <a:pt x="1360" y="1173"/>
                  </a:lnTo>
                  <a:lnTo>
                    <a:pt x="1360" y="933"/>
                  </a:lnTo>
                  <a:lnTo>
                    <a:pt x="1360" y="907"/>
                  </a:lnTo>
                  <a:lnTo>
                    <a:pt x="1360" y="667"/>
                  </a:lnTo>
                  <a:close/>
                  <a:moveTo>
                    <a:pt x="7573" y="667"/>
                  </a:moveTo>
                  <a:lnTo>
                    <a:pt x="7573" y="1173"/>
                  </a:lnTo>
                  <a:lnTo>
                    <a:pt x="2747" y="1173"/>
                  </a:lnTo>
                  <a:lnTo>
                    <a:pt x="2747" y="667"/>
                  </a:lnTo>
                  <a:close/>
                  <a:moveTo>
                    <a:pt x="9199" y="667"/>
                  </a:moveTo>
                  <a:lnTo>
                    <a:pt x="9412" y="720"/>
                  </a:lnTo>
                  <a:lnTo>
                    <a:pt x="9599" y="800"/>
                  </a:lnTo>
                  <a:lnTo>
                    <a:pt x="9786" y="880"/>
                  </a:lnTo>
                  <a:lnTo>
                    <a:pt x="9866" y="933"/>
                  </a:lnTo>
                  <a:lnTo>
                    <a:pt x="9786" y="960"/>
                  </a:lnTo>
                  <a:lnTo>
                    <a:pt x="9599" y="1067"/>
                  </a:lnTo>
                  <a:lnTo>
                    <a:pt x="9412" y="1120"/>
                  </a:lnTo>
                  <a:lnTo>
                    <a:pt x="9199" y="1173"/>
                  </a:lnTo>
                  <a:lnTo>
                    <a:pt x="8239" y="1173"/>
                  </a:lnTo>
                  <a:lnTo>
                    <a:pt x="8239" y="667"/>
                  </a:lnTo>
                  <a:close/>
                  <a:moveTo>
                    <a:pt x="1040" y="0"/>
                  </a:moveTo>
                  <a:lnTo>
                    <a:pt x="907" y="27"/>
                  </a:lnTo>
                  <a:lnTo>
                    <a:pt x="800" y="107"/>
                  </a:lnTo>
                  <a:lnTo>
                    <a:pt x="747" y="213"/>
                  </a:lnTo>
                  <a:lnTo>
                    <a:pt x="720" y="320"/>
                  </a:lnTo>
                  <a:lnTo>
                    <a:pt x="720" y="587"/>
                  </a:lnTo>
                  <a:lnTo>
                    <a:pt x="320" y="587"/>
                  </a:lnTo>
                  <a:lnTo>
                    <a:pt x="214" y="613"/>
                  </a:lnTo>
                  <a:lnTo>
                    <a:pt x="107" y="693"/>
                  </a:lnTo>
                  <a:lnTo>
                    <a:pt x="27" y="800"/>
                  </a:lnTo>
                  <a:lnTo>
                    <a:pt x="0" y="933"/>
                  </a:lnTo>
                  <a:lnTo>
                    <a:pt x="27" y="1040"/>
                  </a:lnTo>
                  <a:lnTo>
                    <a:pt x="107" y="1147"/>
                  </a:lnTo>
                  <a:lnTo>
                    <a:pt x="214" y="1227"/>
                  </a:lnTo>
                  <a:lnTo>
                    <a:pt x="320" y="1253"/>
                  </a:lnTo>
                  <a:lnTo>
                    <a:pt x="720" y="1253"/>
                  </a:lnTo>
                  <a:lnTo>
                    <a:pt x="720" y="1520"/>
                  </a:lnTo>
                  <a:lnTo>
                    <a:pt x="747" y="1653"/>
                  </a:lnTo>
                  <a:lnTo>
                    <a:pt x="800" y="1733"/>
                  </a:lnTo>
                  <a:lnTo>
                    <a:pt x="907" y="1813"/>
                  </a:lnTo>
                  <a:lnTo>
                    <a:pt x="1040" y="1840"/>
                  </a:lnTo>
                  <a:lnTo>
                    <a:pt x="8986" y="1840"/>
                  </a:lnTo>
                  <a:lnTo>
                    <a:pt x="9279" y="1813"/>
                  </a:lnTo>
                  <a:lnTo>
                    <a:pt x="9572" y="1760"/>
                  </a:lnTo>
                  <a:lnTo>
                    <a:pt x="9866" y="1680"/>
                  </a:lnTo>
                  <a:lnTo>
                    <a:pt x="10106" y="1546"/>
                  </a:lnTo>
                  <a:lnTo>
                    <a:pt x="10586" y="1253"/>
                  </a:lnTo>
                  <a:lnTo>
                    <a:pt x="10905" y="1253"/>
                  </a:lnTo>
                  <a:lnTo>
                    <a:pt x="11039" y="1227"/>
                  </a:lnTo>
                  <a:lnTo>
                    <a:pt x="11145" y="1147"/>
                  </a:lnTo>
                  <a:lnTo>
                    <a:pt x="11199" y="1040"/>
                  </a:lnTo>
                  <a:lnTo>
                    <a:pt x="11225" y="933"/>
                  </a:lnTo>
                  <a:lnTo>
                    <a:pt x="11199" y="800"/>
                  </a:lnTo>
                  <a:lnTo>
                    <a:pt x="11145" y="693"/>
                  </a:lnTo>
                  <a:lnTo>
                    <a:pt x="11039" y="613"/>
                  </a:lnTo>
                  <a:lnTo>
                    <a:pt x="10905" y="587"/>
                  </a:lnTo>
                  <a:lnTo>
                    <a:pt x="10559" y="587"/>
                  </a:lnTo>
                  <a:lnTo>
                    <a:pt x="10132" y="320"/>
                  </a:lnTo>
                  <a:lnTo>
                    <a:pt x="9866" y="187"/>
                  </a:lnTo>
                  <a:lnTo>
                    <a:pt x="9572" y="80"/>
                  </a:lnTo>
                  <a:lnTo>
                    <a:pt x="9279" y="27"/>
                  </a:lnTo>
                  <a:lnTo>
                    <a:pt x="89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1"/>
            <p:cNvSpPr/>
            <p:nvPr/>
          </p:nvSpPr>
          <p:spPr>
            <a:xfrm>
              <a:off x="3965782" y="7592376"/>
              <a:ext cx="108510" cy="60183"/>
            </a:xfrm>
            <a:custGeom>
              <a:rect b="b" l="l" r="r" t="t"/>
              <a:pathLst>
                <a:path extrusionOk="0" h="3254" w="5867">
                  <a:moveTo>
                    <a:pt x="2613" y="667"/>
                  </a:moveTo>
                  <a:lnTo>
                    <a:pt x="2613" y="2613"/>
                  </a:lnTo>
                  <a:lnTo>
                    <a:pt x="747" y="2613"/>
                  </a:lnTo>
                  <a:lnTo>
                    <a:pt x="693" y="2587"/>
                  </a:lnTo>
                  <a:lnTo>
                    <a:pt x="667" y="2533"/>
                  </a:lnTo>
                  <a:lnTo>
                    <a:pt x="667" y="747"/>
                  </a:lnTo>
                  <a:lnTo>
                    <a:pt x="693" y="694"/>
                  </a:lnTo>
                  <a:lnTo>
                    <a:pt x="747" y="667"/>
                  </a:lnTo>
                  <a:close/>
                  <a:moveTo>
                    <a:pt x="5120" y="667"/>
                  </a:moveTo>
                  <a:lnTo>
                    <a:pt x="5200" y="694"/>
                  </a:lnTo>
                  <a:lnTo>
                    <a:pt x="5226" y="747"/>
                  </a:lnTo>
                  <a:lnTo>
                    <a:pt x="5226" y="2533"/>
                  </a:lnTo>
                  <a:lnTo>
                    <a:pt x="5200" y="2587"/>
                  </a:lnTo>
                  <a:lnTo>
                    <a:pt x="5120" y="2613"/>
                  </a:lnTo>
                  <a:lnTo>
                    <a:pt x="3280" y="2613"/>
                  </a:lnTo>
                  <a:lnTo>
                    <a:pt x="3280" y="667"/>
                  </a:lnTo>
                  <a:close/>
                  <a:moveTo>
                    <a:pt x="747" y="0"/>
                  </a:moveTo>
                  <a:lnTo>
                    <a:pt x="587" y="27"/>
                  </a:lnTo>
                  <a:lnTo>
                    <a:pt x="453" y="54"/>
                  </a:lnTo>
                  <a:lnTo>
                    <a:pt x="320" y="134"/>
                  </a:lnTo>
                  <a:lnTo>
                    <a:pt x="214" y="214"/>
                  </a:lnTo>
                  <a:lnTo>
                    <a:pt x="134" y="347"/>
                  </a:lnTo>
                  <a:lnTo>
                    <a:pt x="54" y="454"/>
                  </a:lnTo>
                  <a:lnTo>
                    <a:pt x="0" y="614"/>
                  </a:lnTo>
                  <a:lnTo>
                    <a:pt x="0" y="747"/>
                  </a:lnTo>
                  <a:lnTo>
                    <a:pt x="0" y="2533"/>
                  </a:lnTo>
                  <a:lnTo>
                    <a:pt x="0" y="2667"/>
                  </a:lnTo>
                  <a:lnTo>
                    <a:pt x="54" y="2800"/>
                  </a:lnTo>
                  <a:lnTo>
                    <a:pt x="134" y="2933"/>
                  </a:lnTo>
                  <a:lnTo>
                    <a:pt x="214" y="3040"/>
                  </a:lnTo>
                  <a:lnTo>
                    <a:pt x="320" y="3147"/>
                  </a:lnTo>
                  <a:lnTo>
                    <a:pt x="453" y="3200"/>
                  </a:lnTo>
                  <a:lnTo>
                    <a:pt x="587" y="3253"/>
                  </a:lnTo>
                  <a:lnTo>
                    <a:pt x="5280" y="3253"/>
                  </a:lnTo>
                  <a:lnTo>
                    <a:pt x="5413" y="3200"/>
                  </a:lnTo>
                  <a:lnTo>
                    <a:pt x="5546" y="3147"/>
                  </a:lnTo>
                  <a:lnTo>
                    <a:pt x="5653" y="3040"/>
                  </a:lnTo>
                  <a:lnTo>
                    <a:pt x="5759" y="2933"/>
                  </a:lnTo>
                  <a:lnTo>
                    <a:pt x="5813" y="2800"/>
                  </a:lnTo>
                  <a:lnTo>
                    <a:pt x="5866" y="2667"/>
                  </a:lnTo>
                  <a:lnTo>
                    <a:pt x="5866" y="2533"/>
                  </a:lnTo>
                  <a:lnTo>
                    <a:pt x="5866" y="747"/>
                  </a:lnTo>
                  <a:lnTo>
                    <a:pt x="5866" y="614"/>
                  </a:lnTo>
                  <a:lnTo>
                    <a:pt x="5813" y="454"/>
                  </a:lnTo>
                  <a:lnTo>
                    <a:pt x="5759" y="347"/>
                  </a:lnTo>
                  <a:lnTo>
                    <a:pt x="5653" y="214"/>
                  </a:lnTo>
                  <a:lnTo>
                    <a:pt x="5546" y="134"/>
                  </a:lnTo>
                  <a:lnTo>
                    <a:pt x="5413" y="54"/>
                  </a:lnTo>
                  <a:lnTo>
                    <a:pt x="5280" y="27"/>
                  </a:lnTo>
                  <a:lnTo>
                    <a:pt x="51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21"/>
          <p:cNvGrpSpPr/>
          <p:nvPr/>
        </p:nvGrpSpPr>
        <p:grpSpPr>
          <a:xfrm>
            <a:off x="4203757" y="9039796"/>
            <a:ext cx="367839" cy="365767"/>
            <a:chOff x="5591120" y="7444938"/>
            <a:chExt cx="208124" cy="208106"/>
          </a:xfrm>
        </p:grpSpPr>
        <p:sp>
          <p:nvSpPr>
            <p:cNvPr id="270" name="Google Shape;270;p21"/>
            <p:cNvSpPr/>
            <p:nvPr/>
          </p:nvSpPr>
          <p:spPr>
            <a:xfrm>
              <a:off x="5591120" y="7444938"/>
              <a:ext cx="208124" cy="208106"/>
            </a:xfrm>
            <a:custGeom>
              <a:rect b="b" l="l" r="r" t="t"/>
              <a:pathLst>
                <a:path extrusionOk="0" h="11252" w="11253">
                  <a:moveTo>
                    <a:pt x="1680" y="6799"/>
                  </a:moveTo>
                  <a:lnTo>
                    <a:pt x="1680" y="7359"/>
                  </a:lnTo>
                  <a:lnTo>
                    <a:pt x="667" y="7359"/>
                  </a:lnTo>
                  <a:lnTo>
                    <a:pt x="667" y="7146"/>
                  </a:lnTo>
                  <a:lnTo>
                    <a:pt x="694" y="7012"/>
                  </a:lnTo>
                  <a:lnTo>
                    <a:pt x="747" y="6906"/>
                  </a:lnTo>
                  <a:lnTo>
                    <a:pt x="880" y="6826"/>
                  </a:lnTo>
                  <a:lnTo>
                    <a:pt x="1013" y="6799"/>
                  </a:lnTo>
                  <a:close/>
                  <a:moveTo>
                    <a:pt x="8906" y="667"/>
                  </a:moveTo>
                  <a:lnTo>
                    <a:pt x="8906" y="7359"/>
                  </a:lnTo>
                  <a:lnTo>
                    <a:pt x="2347" y="7359"/>
                  </a:lnTo>
                  <a:lnTo>
                    <a:pt x="2347" y="6799"/>
                  </a:lnTo>
                  <a:lnTo>
                    <a:pt x="4293" y="6799"/>
                  </a:lnTo>
                  <a:lnTo>
                    <a:pt x="4426" y="6772"/>
                  </a:lnTo>
                  <a:lnTo>
                    <a:pt x="4533" y="6692"/>
                  </a:lnTo>
                  <a:lnTo>
                    <a:pt x="4613" y="6612"/>
                  </a:lnTo>
                  <a:lnTo>
                    <a:pt x="4640" y="6479"/>
                  </a:lnTo>
                  <a:lnTo>
                    <a:pt x="4613" y="6346"/>
                  </a:lnTo>
                  <a:lnTo>
                    <a:pt x="4533" y="6239"/>
                  </a:lnTo>
                  <a:lnTo>
                    <a:pt x="4426" y="6159"/>
                  </a:lnTo>
                  <a:lnTo>
                    <a:pt x="4293" y="6133"/>
                  </a:lnTo>
                  <a:lnTo>
                    <a:pt x="2347" y="6133"/>
                  </a:lnTo>
                  <a:lnTo>
                    <a:pt x="2347" y="667"/>
                  </a:lnTo>
                  <a:close/>
                  <a:moveTo>
                    <a:pt x="3840" y="8026"/>
                  </a:moveTo>
                  <a:lnTo>
                    <a:pt x="3840" y="8532"/>
                  </a:lnTo>
                  <a:lnTo>
                    <a:pt x="640" y="8532"/>
                  </a:lnTo>
                  <a:lnTo>
                    <a:pt x="640" y="8026"/>
                  </a:lnTo>
                  <a:close/>
                  <a:moveTo>
                    <a:pt x="8053" y="8026"/>
                  </a:moveTo>
                  <a:lnTo>
                    <a:pt x="8053" y="8532"/>
                  </a:lnTo>
                  <a:lnTo>
                    <a:pt x="4506" y="8532"/>
                  </a:lnTo>
                  <a:lnTo>
                    <a:pt x="4506" y="8026"/>
                  </a:lnTo>
                  <a:close/>
                  <a:moveTo>
                    <a:pt x="9626" y="8026"/>
                  </a:moveTo>
                  <a:lnTo>
                    <a:pt x="9839" y="8079"/>
                  </a:lnTo>
                  <a:lnTo>
                    <a:pt x="10052" y="8132"/>
                  </a:lnTo>
                  <a:lnTo>
                    <a:pt x="10239" y="8239"/>
                  </a:lnTo>
                  <a:lnTo>
                    <a:pt x="10319" y="8292"/>
                  </a:lnTo>
                  <a:lnTo>
                    <a:pt x="10239" y="8319"/>
                  </a:lnTo>
                  <a:lnTo>
                    <a:pt x="10052" y="8426"/>
                  </a:lnTo>
                  <a:lnTo>
                    <a:pt x="9866" y="8479"/>
                  </a:lnTo>
                  <a:lnTo>
                    <a:pt x="9652" y="8532"/>
                  </a:lnTo>
                  <a:lnTo>
                    <a:pt x="8692" y="8532"/>
                  </a:lnTo>
                  <a:lnTo>
                    <a:pt x="8692" y="8026"/>
                  </a:lnTo>
                  <a:close/>
                  <a:moveTo>
                    <a:pt x="8906" y="9199"/>
                  </a:moveTo>
                  <a:lnTo>
                    <a:pt x="8906" y="10585"/>
                  </a:lnTo>
                  <a:lnTo>
                    <a:pt x="2347" y="10585"/>
                  </a:lnTo>
                  <a:lnTo>
                    <a:pt x="2347" y="9199"/>
                  </a:lnTo>
                  <a:close/>
                  <a:moveTo>
                    <a:pt x="2000" y="0"/>
                  </a:moveTo>
                  <a:lnTo>
                    <a:pt x="1867" y="27"/>
                  </a:lnTo>
                  <a:lnTo>
                    <a:pt x="1760" y="107"/>
                  </a:lnTo>
                  <a:lnTo>
                    <a:pt x="1707" y="213"/>
                  </a:lnTo>
                  <a:lnTo>
                    <a:pt x="1680" y="320"/>
                  </a:lnTo>
                  <a:lnTo>
                    <a:pt x="1680" y="6133"/>
                  </a:lnTo>
                  <a:lnTo>
                    <a:pt x="1013" y="6133"/>
                  </a:lnTo>
                  <a:lnTo>
                    <a:pt x="800" y="6159"/>
                  </a:lnTo>
                  <a:lnTo>
                    <a:pt x="614" y="6213"/>
                  </a:lnTo>
                  <a:lnTo>
                    <a:pt x="454" y="6319"/>
                  </a:lnTo>
                  <a:lnTo>
                    <a:pt x="294" y="6426"/>
                  </a:lnTo>
                  <a:lnTo>
                    <a:pt x="160" y="6586"/>
                  </a:lnTo>
                  <a:lnTo>
                    <a:pt x="80" y="6746"/>
                  </a:lnTo>
                  <a:lnTo>
                    <a:pt x="27" y="6932"/>
                  </a:lnTo>
                  <a:lnTo>
                    <a:pt x="0" y="7146"/>
                  </a:lnTo>
                  <a:lnTo>
                    <a:pt x="0" y="7679"/>
                  </a:lnTo>
                  <a:lnTo>
                    <a:pt x="0" y="8879"/>
                  </a:lnTo>
                  <a:lnTo>
                    <a:pt x="27" y="8986"/>
                  </a:lnTo>
                  <a:lnTo>
                    <a:pt x="80" y="9092"/>
                  </a:lnTo>
                  <a:lnTo>
                    <a:pt x="187" y="9172"/>
                  </a:lnTo>
                  <a:lnTo>
                    <a:pt x="320" y="9199"/>
                  </a:lnTo>
                  <a:lnTo>
                    <a:pt x="1680" y="9199"/>
                  </a:lnTo>
                  <a:lnTo>
                    <a:pt x="1680" y="10905"/>
                  </a:lnTo>
                  <a:lnTo>
                    <a:pt x="1707" y="11039"/>
                  </a:lnTo>
                  <a:lnTo>
                    <a:pt x="1760" y="11145"/>
                  </a:lnTo>
                  <a:lnTo>
                    <a:pt x="1867" y="11225"/>
                  </a:lnTo>
                  <a:lnTo>
                    <a:pt x="2000" y="11252"/>
                  </a:lnTo>
                  <a:lnTo>
                    <a:pt x="9226" y="11252"/>
                  </a:lnTo>
                  <a:lnTo>
                    <a:pt x="9359" y="11225"/>
                  </a:lnTo>
                  <a:lnTo>
                    <a:pt x="9466" y="11145"/>
                  </a:lnTo>
                  <a:lnTo>
                    <a:pt x="9546" y="11039"/>
                  </a:lnTo>
                  <a:lnTo>
                    <a:pt x="9572" y="10905"/>
                  </a:lnTo>
                  <a:lnTo>
                    <a:pt x="9572" y="9199"/>
                  </a:lnTo>
                  <a:lnTo>
                    <a:pt x="9839" y="9172"/>
                  </a:lnTo>
                  <a:lnTo>
                    <a:pt x="10106" y="9092"/>
                  </a:lnTo>
                  <a:lnTo>
                    <a:pt x="10346" y="9012"/>
                  </a:lnTo>
                  <a:lnTo>
                    <a:pt x="10586" y="8879"/>
                  </a:lnTo>
                  <a:lnTo>
                    <a:pt x="11092" y="8559"/>
                  </a:lnTo>
                  <a:lnTo>
                    <a:pt x="11146" y="8506"/>
                  </a:lnTo>
                  <a:lnTo>
                    <a:pt x="11199" y="8452"/>
                  </a:lnTo>
                  <a:lnTo>
                    <a:pt x="11225" y="8372"/>
                  </a:lnTo>
                  <a:lnTo>
                    <a:pt x="11252" y="8292"/>
                  </a:lnTo>
                  <a:lnTo>
                    <a:pt x="11225" y="8212"/>
                  </a:lnTo>
                  <a:lnTo>
                    <a:pt x="11199" y="8132"/>
                  </a:lnTo>
                  <a:lnTo>
                    <a:pt x="11146" y="8079"/>
                  </a:lnTo>
                  <a:lnTo>
                    <a:pt x="11092" y="8026"/>
                  </a:lnTo>
                  <a:lnTo>
                    <a:pt x="10612" y="7679"/>
                  </a:lnTo>
                  <a:lnTo>
                    <a:pt x="10586" y="7679"/>
                  </a:lnTo>
                  <a:lnTo>
                    <a:pt x="10372" y="7546"/>
                  </a:lnTo>
                  <a:lnTo>
                    <a:pt x="10106" y="7466"/>
                  </a:lnTo>
                  <a:lnTo>
                    <a:pt x="9839" y="7386"/>
                  </a:lnTo>
                  <a:lnTo>
                    <a:pt x="9572" y="7359"/>
                  </a:lnTo>
                  <a:lnTo>
                    <a:pt x="9572" y="320"/>
                  </a:lnTo>
                  <a:lnTo>
                    <a:pt x="9546" y="213"/>
                  </a:lnTo>
                  <a:lnTo>
                    <a:pt x="9466" y="107"/>
                  </a:lnTo>
                  <a:lnTo>
                    <a:pt x="9359" y="27"/>
                  </a:lnTo>
                  <a:lnTo>
                    <a:pt x="92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1"/>
            <p:cNvSpPr/>
            <p:nvPr/>
          </p:nvSpPr>
          <p:spPr>
            <a:xfrm>
              <a:off x="5649803" y="7474510"/>
              <a:ext cx="90256" cy="57723"/>
            </a:xfrm>
            <a:custGeom>
              <a:rect b="b" l="l" r="r" t="t"/>
              <a:pathLst>
                <a:path extrusionOk="0" h="3121" w="4880">
                  <a:moveTo>
                    <a:pt x="4240" y="667"/>
                  </a:moveTo>
                  <a:lnTo>
                    <a:pt x="4240" y="1227"/>
                  </a:lnTo>
                  <a:lnTo>
                    <a:pt x="667" y="1227"/>
                  </a:lnTo>
                  <a:lnTo>
                    <a:pt x="667" y="667"/>
                  </a:lnTo>
                  <a:close/>
                  <a:moveTo>
                    <a:pt x="4240" y="1894"/>
                  </a:moveTo>
                  <a:lnTo>
                    <a:pt x="4240" y="2454"/>
                  </a:lnTo>
                  <a:lnTo>
                    <a:pt x="667" y="2454"/>
                  </a:lnTo>
                  <a:lnTo>
                    <a:pt x="667" y="1894"/>
                  </a:lnTo>
                  <a:close/>
                  <a:moveTo>
                    <a:pt x="320" y="1"/>
                  </a:moveTo>
                  <a:lnTo>
                    <a:pt x="213" y="27"/>
                  </a:lnTo>
                  <a:lnTo>
                    <a:pt x="107" y="107"/>
                  </a:lnTo>
                  <a:lnTo>
                    <a:pt x="27" y="214"/>
                  </a:lnTo>
                  <a:lnTo>
                    <a:pt x="0" y="347"/>
                  </a:lnTo>
                  <a:lnTo>
                    <a:pt x="0" y="2774"/>
                  </a:lnTo>
                  <a:lnTo>
                    <a:pt x="27" y="2907"/>
                  </a:lnTo>
                  <a:lnTo>
                    <a:pt x="107" y="3014"/>
                  </a:lnTo>
                  <a:lnTo>
                    <a:pt x="213" y="3094"/>
                  </a:lnTo>
                  <a:lnTo>
                    <a:pt x="320" y="3120"/>
                  </a:lnTo>
                  <a:lnTo>
                    <a:pt x="4560" y="3120"/>
                  </a:lnTo>
                  <a:lnTo>
                    <a:pt x="4693" y="3094"/>
                  </a:lnTo>
                  <a:lnTo>
                    <a:pt x="4800" y="3014"/>
                  </a:lnTo>
                  <a:lnTo>
                    <a:pt x="4853" y="2907"/>
                  </a:lnTo>
                  <a:lnTo>
                    <a:pt x="4880" y="2774"/>
                  </a:lnTo>
                  <a:lnTo>
                    <a:pt x="4880" y="347"/>
                  </a:lnTo>
                  <a:lnTo>
                    <a:pt x="4853" y="214"/>
                  </a:lnTo>
                  <a:lnTo>
                    <a:pt x="4800" y="107"/>
                  </a:lnTo>
                  <a:lnTo>
                    <a:pt x="4693" y="27"/>
                  </a:lnTo>
                  <a:lnTo>
                    <a:pt x="45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grpSp>
        <p:nvGrpSpPr>
          <p:cNvPr id="276" name="Google Shape;276;p22"/>
          <p:cNvGrpSpPr/>
          <p:nvPr/>
        </p:nvGrpSpPr>
        <p:grpSpPr>
          <a:xfrm>
            <a:off x="1001117" y="7295175"/>
            <a:ext cx="220488" cy="215244"/>
            <a:chOff x="983816" y="2373227"/>
            <a:chExt cx="220731" cy="215481"/>
          </a:xfrm>
        </p:grpSpPr>
        <p:sp>
          <p:nvSpPr>
            <p:cNvPr id="277" name="Google Shape;277;p22"/>
            <p:cNvSpPr/>
            <p:nvPr/>
          </p:nvSpPr>
          <p:spPr>
            <a:xfrm>
              <a:off x="1088145" y="2525789"/>
              <a:ext cx="12604" cy="13115"/>
            </a:xfrm>
            <a:custGeom>
              <a:rect b="b" l="l" r="r" t="t"/>
              <a:pathLst>
                <a:path extrusionOk="0" h="667" w="641">
                  <a:moveTo>
                    <a:pt x="347" y="0"/>
                  </a:moveTo>
                  <a:lnTo>
                    <a:pt x="214" y="27"/>
                  </a:lnTo>
                  <a:lnTo>
                    <a:pt x="81" y="107"/>
                  </a:lnTo>
                  <a:lnTo>
                    <a:pt x="27" y="214"/>
                  </a:lnTo>
                  <a:lnTo>
                    <a:pt x="1" y="347"/>
                  </a:lnTo>
                  <a:lnTo>
                    <a:pt x="27" y="454"/>
                  </a:lnTo>
                  <a:lnTo>
                    <a:pt x="81" y="560"/>
                  </a:lnTo>
                  <a:lnTo>
                    <a:pt x="187" y="640"/>
                  </a:lnTo>
                  <a:lnTo>
                    <a:pt x="321" y="667"/>
                  </a:lnTo>
                  <a:lnTo>
                    <a:pt x="454" y="640"/>
                  </a:lnTo>
                  <a:lnTo>
                    <a:pt x="560" y="560"/>
                  </a:lnTo>
                  <a:lnTo>
                    <a:pt x="640" y="454"/>
                  </a:lnTo>
                  <a:lnTo>
                    <a:pt x="640" y="320"/>
                  </a:lnTo>
                  <a:lnTo>
                    <a:pt x="614" y="214"/>
                  </a:lnTo>
                  <a:lnTo>
                    <a:pt x="560" y="107"/>
                  </a:lnTo>
                  <a:lnTo>
                    <a:pt x="454" y="27"/>
                  </a:lnTo>
                  <a:lnTo>
                    <a:pt x="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2"/>
            <p:cNvSpPr/>
            <p:nvPr/>
          </p:nvSpPr>
          <p:spPr>
            <a:xfrm>
              <a:off x="983816" y="2373227"/>
              <a:ext cx="220731" cy="215481"/>
            </a:xfrm>
            <a:custGeom>
              <a:rect b="b" l="l" r="r" t="t"/>
              <a:pathLst>
                <a:path extrusionOk="0" h="10959" w="11226">
                  <a:moveTo>
                    <a:pt x="5627" y="854"/>
                  </a:moveTo>
                  <a:lnTo>
                    <a:pt x="5813" y="1120"/>
                  </a:lnTo>
                  <a:lnTo>
                    <a:pt x="6053" y="1493"/>
                  </a:lnTo>
                  <a:lnTo>
                    <a:pt x="6213" y="1813"/>
                  </a:lnTo>
                  <a:lnTo>
                    <a:pt x="6373" y="2187"/>
                  </a:lnTo>
                  <a:lnTo>
                    <a:pt x="4853" y="2187"/>
                  </a:lnTo>
                  <a:lnTo>
                    <a:pt x="5013" y="1813"/>
                  </a:lnTo>
                  <a:lnTo>
                    <a:pt x="5173" y="1493"/>
                  </a:lnTo>
                  <a:lnTo>
                    <a:pt x="5387" y="1147"/>
                  </a:lnTo>
                  <a:lnTo>
                    <a:pt x="5627" y="854"/>
                  </a:lnTo>
                  <a:close/>
                  <a:moveTo>
                    <a:pt x="6560" y="2827"/>
                  </a:moveTo>
                  <a:lnTo>
                    <a:pt x="6640" y="3147"/>
                  </a:lnTo>
                  <a:lnTo>
                    <a:pt x="6666" y="3493"/>
                  </a:lnTo>
                  <a:lnTo>
                    <a:pt x="6693" y="3813"/>
                  </a:lnTo>
                  <a:lnTo>
                    <a:pt x="6693" y="4160"/>
                  </a:lnTo>
                  <a:lnTo>
                    <a:pt x="6666" y="4480"/>
                  </a:lnTo>
                  <a:lnTo>
                    <a:pt x="6640" y="4826"/>
                  </a:lnTo>
                  <a:lnTo>
                    <a:pt x="6533" y="5520"/>
                  </a:lnTo>
                  <a:lnTo>
                    <a:pt x="5946" y="5520"/>
                  </a:lnTo>
                  <a:lnTo>
                    <a:pt x="5946" y="4320"/>
                  </a:lnTo>
                  <a:lnTo>
                    <a:pt x="5920" y="4186"/>
                  </a:lnTo>
                  <a:lnTo>
                    <a:pt x="5840" y="4080"/>
                  </a:lnTo>
                  <a:lnTo>
                    <a:pt x="5733" y="4026"/>
                  </a:lnTo>
                  <a:lnTo>
                    <a:pt x="5627" y="4000"/>
                  </a:lnTo>
                  <a:lnTo>
                    <a:pt x="5493" y="4026"/>
                  </a:lnTo>
                  <a:lnTo>
                    <a:pt x="5387" y="4080"/>
                  </a:lnTo>
                  <a:lnTo>
                    <a:pt x="5307" y="4186"/>
                  </a:lnTo>
                  <a:lnTo>
                    <a:pt x="5280" y="4320"/>
                  </a:lnTo>
                  <a:lnTo>
                    <a:pt x="5280" y="5520"/>
                  </a:lnTo>
                  <a:lnTo>
                    <a:pt x="4747" y="5520"/>
                  </a:lnTo>
                  <a:lnTo>
                    <a:pt x="4613" y="4826"/>
                  </a:lnTo>
                  <a:lnTo>
                    <a:pt x="4560" y="4480"/>
                  </a:lnTo>
                  <a:lnTo>
                    <a:pt x="4533" y="4160"/>
                  </a:lnTo>
                  <a:lnTo>
                    <a:pt x="4533" y="3840"/>
                  </a:lnTo>
                  <a:lnTo>
                    <a:pt x="4560" y="3493"/>
                  </a:lnTo>
                  <a:lnTo>
                    <a:pt x="4613" y="3173"/>
                  </a:lnTo>
                  <a:lnTo>
                    <a:pt x="4667" y="2827"/>
                  </a:lnTo>
                  <a:close/>
                  <a:moveTo>
                    <a:pt x="7306" y="4906"/>
                  </a:moveTo>
                  <a:lnTo>
                    <a:pt x="7546" y="5146"/>
                  </a:lnTo>
                  <a:lnTo>
                    <a:pt x="7546" y="6026"/>
                  </a:lnTo>
                  <a:lnTo>
                    <a:pt x="7173" y="5733"/>
                  </a:lnTo>
                  <a:lnTo>
                    <a:pt x="7253" y="5306"/>
                  </a:lnTo>
                  <a:lnTo>
                    <a:pt x="7306" y="4906"/>
                  </a:lnTo>
                  <a:close/>
                  <a:moveTo>
                    <a:pt x="3947" y="4853"/>
                  </a:moveTo>
                  <a:lnTo>
                    <a:pt x="4027" y="5306"/>
                  </a:lnTo>
                  <a:lnTo>
                    <a:pt x="4133" y="5733"/>
                  </a:lnTo>
                  <a:lnTo>
                    <a:pt x="3680" y="6053"/>
                  </a:lnTo>
                  <a:lnTo>
                    <a:pt x="3680" y="5120"/>
                  </a:lnTo>
                  <a:lnTo>
                    <a:pt x="3947" y="4853"/>
                  </a:lnTo>
                  <a:close/>
                  <a:moveTo>
                    <a:pt x="10586" y="2133"/>
                  </a:moveTo>
                  <a:lnTo>
                    <a:pt x="10586" y="5253"/>
                  </a:lnTo>
                  <a:lnTo>
                    <a:pt x="10373" y="5306"/>
                  </a:lnTo>
                  <a:lnTo>
                    <a:pt x="10159" y="5360"/>
                  </a:lnTo>
                  <a:lnTo>
                    <a:pt x="9946" y="5466"/>
                  </a:lnTo>
                  <a:lnTo>
                    <a:pt x="9786" y="5573"/>
                  </a:lnTo>
                  <a:lnTo>
                    <a:pt x="9599" y="5733"/>
                  </a:lnTo>
                  <a:lnTo>
                    <a:pt x="9466" y="5866"/>
                  </a:lnTo>
                  <a:lnTo>
                    <a:pt x="9333" y="6053"/>
                  </a:lnTo>
                  <a:lnTo>
                    <a:pt x="9226" y="6240"/>
                  </a:lnTo>
                  <a:lnTo>
                    <a:pt x="9066" y="6266"/>
                  </a:lnTo>
                  <a:lnTo>
                    <a:pt x="8906" y="6346"/>
                  </a:lnTo>
                  <a:lnTo>
                    <a:pt x="8773" y="6453"/>
                  </a:lnTo>
                  <a:lnTo>
                    <a:pt x="8666" y="6586"/>
                  </a:lnTo>
                  <a:lnTo>
                    <a:pt x="8426" y="6506"/>
                  </a:lnTo>
                  <a:lnTo>
                    <a:pt x="8186" y="6426"/>
                  </a:lnTo>
                  <a:lnTo>
                    <a:pt x="8186" y="4986"/>
                  </a:lnTo>
                  <a:lnTo>
                    <a:pt x="8160" y="4853"/>
                  </a:lnTo>
                  <a:lnTo>
                    <a:pt x="8080" y="4746"/>
                  </a:lnTo>
                  <a:lnTo>
                    <a:pt x="7360" y="4053"/>
                  </a:lnTo>
                  <a:lnTo>
                    <a:pt x="7333" y="3547"/>
                  </a:lnTo>
                  <a:lnTo>
                    <a:pt x="7280" y="3040"/>
                  </a:lnTo>
                  <a:lnTo>
                    <a:pt x="7173" y="2560"/>
                  </a:lnTo>
                  <a:lnTo>
                    <a:pt x="7066" y="2133"/>
                  </a:lnTo>
                  <a:close/>
                  <a:moveTo>
                    <a:pt x="4160" y="2133"/>
                  </a:moveTo>
                  <a:lnTo>
                    <a:pt x="4053" y="2613"/>
                  </a:lnTo>
                  <a:lnTo>
                    <a:pt x="3947" y="3067"/>
                  </a:lnTo>
                  <a:lnTo>
                    <a:pt x="3893" y="3547"/>
                  </a:lnTo>
                  <a:lnTo>
                    <a:pt x="3893" y="4026"/>
                  </a:lnTo>
                  <a:lnTo>
                    <a:pt x="3147" y="4720"/>
                  </a:lnTo>
                  <a:lnTo>
                    <a:pt x="3067" y="4826"/>
                  </a:lnTo>
                  <a:lnTo>
                    <a:pt x="3040" y="4960"/>
                  </a:lnTo>
                  <a:lnTo>
                    <a:pt x="3040" y="6453"/>
                  </a:lnTo>
                  <a:lnTo>
                    <a:pt x="2800" y="6533"/>
                  </a:lnTo>
                  <a:lnTo>
                    <a:pt x="2534" y="6613"/>
                  </a:lnTo>
                  <a:lnTo>
                    <a:pt x="2427" y="6479"/>
                  </a:lnTo>
                  <a:lnTo>
                    <a:pt x="2320" y="6373"/>
                  </a:lnTo>
                  <a:lnTo>
                    <a:pt x="2187" y="6293"/>
                  </a:lnTo>
                  <a:lnTo>
                    <a:pt x="2054" y="6240"/>
                  </a:lnTo>
                  <a:lnTo>
                    <a:pt x="1947" y="6053"/>
                  </a:lnTo>
                  <a:lnTo>
                    <a:pt x="1814" y="5866"/>
                  </a:lnTo>
                  <a:lnTo>
                    <a:pt x="1654" y="5680"/>
                  </a:lnTo>
                  <a:lnTo>
                    <a:pt x="1494" y="5520"/>
                  </a:lnTo>
                  <a:lnTo>
                    <a:pt x="1280" y="5386"/>
                  </a:lnTo>
                  <a:lnTo>
                    <a:pt x="1094" y="5280"/>
                  </a:lnTo>
                  <a:lnTo>
                    <a:pt x="880" y="5200"/>
                  </a:lnTo>
                  <a:lnTo>
                    <a:pt x="640" y="5146"/>
                  </a:lnTo>
                  <a:lnTo>
                    <a:pt x="640" y="2133"/>
                  </a:lnTo>
                  <a:close/>
                  <a:moveTo>
                    <a:pt x="640" y="5813"/>
                  </a:moveTo>
                  <a:lnTo>
                    <a:pt x="800" y="5866"/>
                  </a:lnTo>
                  <a:lnTo>
                    <a:pt x="934" y="5946"/>
                  </a:lnTo>
                  <a:lnTo>
                    <a:pt x="1067" y="6026"/>
                  </a:lnTo>
                  <a:lnTo>
                    <a:pt x="1174" y="6133"/>
                  </a:lnTo>
                  <a:lnTo>
                    <a:pt x="1280" y="6240"/>
                  </a:lnTo>
                  <a:lnTo>
                    <a:pt x="1360" y="6373"/>
                  </a:lnTo>
                  <a:lnTo>
                    <a:pt x="1440" y="6506"/>
                  </a:lnTo>
                  <a:lnTo>
                    <a:pt x="1494" y="6639"/>
                  </a:lnTo>
                  <a:lnTo>
                    <a:pt x="1547" y="6746"/>
                  </a:lnTo>
                  <a:lnTo>
                    <a:pt x="1600" y="6826"/>
                  </a:lnTo>
                  <a:lnTo>
                    <a:pt x="1707" y="6879"/>
                  </a:lnTo>
                  <a:lnTo>
                    <a:pt x="1814" y="6879"/>
                  </a:lnTo>
                  <a:lnTo>
                    <a:pt x="1920" y="6906"/>
                  </a:lnTo>
                  <a:lnTo>
                    <a:pt x="1974" y="6959"/>
                  </a:lnTo>
                  <a:lnTo>
                    <a:pt x="2027" y="7013"/>
                  </a:lnTo>
                  <a:lnTo>
                    <a:pt x="2054" y="7093"/>
                  </a:lnTo>
                  <a:lnTo>
                    <a:pt x="2080" y="7173"/>
                  </a:lnTo>
                  <a:lnTo>
                    <a:pt x="2134" y="7226"/>
                  </a:lnTo>
                  <a:lnTo>
                    <a:pt x="2214" y="7279"/>
                  </a:lnTo>
                  <a:lnTo>
                    <a:pt x="2347" y="7306"/>
                  </a:lnTo>
                  <a:lnTo>
                    <a:pt x="2640" y="7333"/>
                  </a:lnTo>
                  <a:lnTo>
                    <a:pt x="2907" y="7413"/>
                  </a:lnTo>
                  <a:lnTo>
                    <a:pt x="3147" y="7546"/>
                  </a:lnTo>
                  <a:lnTo>
                    <a:pt x="3360" y="7733"/>
                  </a:lnTo>
                  <a:lnTo>
                    <a:pt x="3547" y="7946"/>
                  </a:lnTo>
                  <a:lnTo>
                    <a:pt x="3680" y="8186"/>
                  </a:lnTo>
                  <a:lnTo>
                    <a:pt x="3760" y="8453"/>
                  </a:lnTo>
                  <a:lnTo>
                    <a:pt x="3787" y="8746"/>
                  </a:lnTo>
                  <a:lnTo>
                    <a:pt x="3813" y="8826"/>
                  </a:lnTo>
                  <a:lnTo>
                    <a:pt x="3840" y="8906"/>
                  </a:lnTo>
                  <a:lnTo>
                    <a:pt x="3893" y="8959"/>
                  </a:lnTo>
                  <a:lnTo>
                    <a:pt x="3947" y="9012"/>
                  </a:lnTo>
                  <a:lnTo>
                    <a:pt x="640" y="9012"/>
                  </a:lnTo>
                  <a:lnTo>
                    <a:pt x="640" y="5813"/>
                  </a:lnTo>
                  <a:close/>
                  <a:moveTo>
                    <a:pt x="6693" y="6186"/>
                  </a:moveTo>
                  <a:lnTo>
                    <a:pt x="7200" y="6586"/>
                  </a:lnTo>
                  <a:lnTo>
                    <a:pt x="7440" y="6773"/>
                  </a:lnTo>
                  <a:lnTo>
                    <a:pt x="7706" y="6906"/>
                  </a:lnTo>
                  <a:lnTo>
                    <a:pt x="7733" y="6933"/>
                  </a:lnTo>
                  <a:lnTo>
                    <a:pt x="7546" y="7066"/>
                  </a:lnTo>
                  <a:lnTo>
                    <a:pt x="7386" y="7226"/>
                  </a:lnTo>
                  <a:lnTo>
                    <a:pt x="7226" y="7386"/>
                  </a:lnTo>
                  <a:lnTo>
                    <a:pt x="7066" y="7573"/>
                  </a:lnTo>
                  <a:lnTo>
                    <a:pt x="6960" y="7786"/>
                  </a:lnTo>
                  <a:lnTo>
                    <a:pt x="6853" y="7999"/>
                  </a:lnTo>
                  <a:lnTo>
                    <a:pt x="6800" y="8239"/>
                  </a:lnTo>
                  <a:lnTo>
                    <a:pt x="6746" y="8479"/>
                  </a:lnTo>
                  <a:lnTo>
                    <a:pt x="6586" y="8559"/>
                  </a:lnTo>
                  <a:lnTo>
                    <a:pt x="6426" y="8693"/>
                  </a:lnTo>
                  <a:lnTo>
                    <a:pt x="6320" y="8853"/>
                  </a:lnTo>
                  <a:lnTo>
                    <a:pt x="6240" y="9012"/>
                  </a:lnTo>
                  <a:lnTo>
                    <a:pt x="4933" y="9012"/>
                  </a:lnTo>
                  <a:lnTo>
                    <a:pt x="4853" y="8853"/>
                  </a:lnTo>
                  <a:lnTo>
                    <a:pt x="4747" y="8693"/>
                  </a:lnTo>
                  <a:lnTo>
                    <a:pt x="4613" y="8559"/>
                  </a:lnTo>
                  <a:lnTo>
                    <a:pt x="4427" y="8479"/>
                  </a:lnTo>
                  <a:lnTo>
                    <a:pt x="4400" y="8239"/>
                  </a:lnTo>
                  <a:lnTo>
                    <a:pt x="4320" y="8026"/>
                  </a:lnTo>
                  <a:lnTo>
                    <a:pt x="4240" y="7813"/>
                  </a:lnTo>
                  <a:lnTo>
                    <a:pt x="4107" y="7599"/>
                  </a:lnTo>
                  <a:lnTo>
                    <a:pt x="3973" y="7413"/>
                  </a:lnTo>
                  <a:lnTo>
                    <a:pt x="3840" y="7253"/>
                  </a:lnTo>
                  <a:lnTo>
                    <a:pt x="3653" y="7093"/>
                  </a:lnTo>
                  <a:lnTo>
                    <a:pt x="3467" y="6959"/>
                  </a:lnTo>
                  <a:lnTo>
                    <a:pt x="3760" y="6799"/>
                  </a:lnTo>
                  <a:lnTo>
                    <a:pt x="4053" y="6613"/>
                  </a:lnTo>
                  <a:lnTo>
                    <a:pt x="4613" y="6186"/>
                  </a:lnTo>
                  <a:close/>
                  <a:moveTo>
                    <a:pt x="10586" y="5920"/>
                  </a:moveTo>
                  <a:lnTo>
                    <a:pt x="10586" y="9012"/>
                  </a:lnTo>
                  <a:lnTo>
                    <a:pt x="7226" y="9012"/>
                  </a:lnTo>
                  <a:lnTo>
                    <a:pt x="7306" y="8959"/>
                  </a:lnTo>
                  <a:lnTo>
                    <a:pt x="7360" y="8906"/>
                  </a:lnTo>
                  <a:lnTo>
                    <a:pt x="7386" y="8826"/>
                  </a:lnTo>
                  <a:lnTo>
                    <a:pt x="7386" y="8746"/>
                  </a:lnTo>
                  <a:lnTo>
                    <a:pt x="7413" y="8453"/>
                  </a:lnTo>
                  <a:lnTo>
                    <a:pt x="7493" y="8186"/>
                  </a:lnTo>
                  <a:lnTo>
                    <a:pt x="7626" y="7946"/>
                  </a:lnTo>
                  <a:lnTo>
                    <a:pt x="7813" y="7706"/>
                  </a:lnTo>
                  <a:lnTo>
                    <a:pt x="8026" y="7546"/>
                  </a:lnTo>
                  <a:lnTo>
                    <a:pt x="8266" y="7413"/>
                  </a:lnTo>
                  <a:lnTo>
                    <a:pt x="8559" y="7333"/>
                  </a:lnTo>
                  <a:lnTo>
                    <a:pt x="8826" y="7306"/>
                  </a:lnTo>
                  <a:lnTo>
                    <a:pt x="8933" y="7279"/>
                  </a:lnTo>
                  <a:lnTo>
                    <a:pt x="9039" y="7226"/>
                  </a:lnTo>
                  <a:lnTo>
                    <a:pt x="9119" y="7146"/>
                  </a:lnTo>
                  <a:lnTo>
                    <a:pt x="9146" y="7039"/>
                  </a:lnTo>
                  <a:lnTo>
                    <a:pt x="9199" y="6959"/>
                  </a:lnTo>
                  <a:lnTo>
                    <a:pt x="9253" y="6906"/>
                  </a:lnTo>
                  <a:lnTo>
                    <a:pt x="9306" y="6879"/>
                  </a:lnTo>
                  <a:lnTo>
                    <a:pt x="9519" y="6879"/>
                  </a:lnTo>
                  <a:lnTo>
                    <a:pt x="9626" y="6853"/>
                  </a:lnTo>
                  <a:lnTo>
                    <a:pt x="9706" y="6773"/>
                  </a:lnTo>
                  <a:lnTo>
                    <a:pt x="9759" y="6666"/>
                  </a:lnTo>
                  <a:lnTo>
                    <a:pt x="9813" y="6533"/>
                  </a:lnTo>
                  <a:lnTo>
                    <a:pt x="9893" y="6399"/>
                  </a:lnTo>
                  <a:lnTo>
                    <a:pt x="9973" y="6293"/>
                  </a:lnTo>
                  <a:lnTo>
                    <a:pt x="10079" y="6186"/>
                  </a:lnTo>
                  <a:lnTo>
                    <a:pt x="10186" y="6106"/>
                  </a:lnTo>
                  <a:lnTo>
                    <a:pt x="10293" y="6026"/>
                  </a:lnTo>
                  <a:lnTo>
                    <a:pt x="10426" y="5973"/>
                  </a:lnTo>
                  <a:lnTo>
                    <a:pt x="10586" y="5920"/>
                  </a:lnTo>
                  <a:close/>
                  <a:moveTo>
                    <a:pt x="7840" y="9679"/>
                  </a:moveTo>
                  <a:lnTo>
                    <a:pt x="7840" y="10319"/>
                  </a:lnTo>
                  <a:lnTo>
                    <a:pt x="3387" y="10319"/>
                  </a:lnTo>
                  <a:lnTo>
                    <a:pt x="3387" y="9679"/>
                  </a:lnTo>
                  <a:close/>
                  <a:moveTo>
                    <a:pt x="5600" y="0"/>
                  </a:moveTo>
                  <a:lnTo>
                    <a:pt x="5467" y="27"/>
                  </a:lnTo>
                  <a:lnTo>
                    <a:pt x="5360" y="107"/>
                  </a:lnTo>
                  <a:lnTo>
                    <a:pt x="5093" y="427"/>
                  </a:lnTo>
                  <a:lnTo>
                    <a:pt x="4853" y="774"/>
                  </a:lnTo>
                  <a:lnTo>
                    <a:pt x="4640" y="1120"/>
                  </a:lnTo>
                  <a:lnTo>
                    <a:pt x="4453" y="1493"/>
                  </a:lnTo>
                  <a:lnTo>
                    <a:pt x="321" y="1493"/>
                  </a:lnTo>
                  <a:lnTo>
                    <a:pt x="187" y="1520"/>
                  </a:lnTo>
                  <a:lnTo>
                    <a:pt x="81" y="1573"/>
                  </a:lnTo>
                  <a:lnTo>
                    <a:pt x="27" y="1680"/>
                  </a:lnTo>
                  <a:lnTo>
                    <a:pt x="1" y="1813"/>
                  </a:lnTo>
                  <a:lnTo>
                    <a:pt x="1" y="9359"/>
                  </a:lnTo>
                  <a:lnTo>
                    <a:pt x="27" y="9492"/>
                  </a:lnTo>
                  <a:lnTo>
                    <a:pt x="81" y="9572"/>
                  </a:lnTo>
                  <a:lnTo>
                    <a:pt x="187" y="9652"/>
                  </a:lnTo>
                  <a:lnTo>
                    <a:pt x="321" y="9679"/>
                  </a:lnTo>
                  <a:lnTo>
                    <a:pt x="2720" y="9679"/>
                  </a:lnTo>
                  <a:lnTo>
                    <a:pt x="2720" y="10319"/>
                  </a:lnTo>
                  <a:lnTo>
                    <a:pt x="1920" y="10319"/>
                  </a:lnTo>
                  <a:lnTo>
                    <a:pt x="1760" y="10346"/>
                  </a:lnTo>
                  <a:lnTo>
                    <a:pt x="1654" y="10426"/>
                  </a:lnTo>
                  <a:lnTo>
                    <a:pt x="1600" y="10532"/>
                  </a:lnTo>
                  <a:lnTo>
                    <a:pt x="1574" y="10639"/>
                  </a:lnTo>
                  <a:lnTo>
                    <a:pt x="1600" y="10746"/>
                  </a:lnTo>
                  <a:lnTo>
                    <a:pt x="1654" y="10852"/>
                  </a:lnTo>
                  <a:lnTo>
                    <a:pt x="1760" y="10932"/>
                  </a:lnTo>
                  <a:lnTo>
                    <a:pt x="1920" y="10959"/>
                  </a:lnTo>
                  <a:lnTo>
                    <a:pt x="9306" y="10959"/>
                  </a:lnTo>
                  <a:lnTo>
                    <a:pt x="9466" y="10932"/>
                  </a:lnTo>
                  <a:lnTo>
                    <a:pt x="9573" y="10852"/>
                  </a:lnTo>
                  <a:lnTo>
                    <a:pt x="9626" y="10746"/>
                  </a:lnTo>
                  <a:lnTo>
                    <a:pt x="9653" y="10639"/>
                  </a:lnTo>
                  <a:lnTo>
                    <a:pt x="9626" y="10532"/>
                  </a:lnTo>
                  <a:lnTo>
                    <a:pt x="9573" y="10426"/>
                  </a:lnTo>
                  <a:lnTo>
                    <a:pt x="9466" y="10346"/>
                  </a:lnTo>
                  <a:lnTo>
                    <a:pt x="9306" y="10319"/>
                  </a:lnTo>
                  <a:lnTo>
                    <a:pt x="8506" y="10319"/>
                  </a:lnTo>
                  <a:lnTo>
                    <a:pt x="8506" y="9679"/>
                  </a:lnTo>
                  <a:lnTo>
                    <a:pt x="10906" y="9679"/>
                  </a:lnTo>
                  <a:lnTo>
                    <a:pt x="11039" y="9652"/>
                  </a:lnTo>
                  <a:lnTo>
                    <a:pt x="11146" y="9572"/>
                  </a:lnTo>
                  <a:lnTo>
                    <a:pt x="11199" y="9492"/>
                  </a:lnTo>
                  <a:lnTo>
                    <a:pt x="11226" y="9359"/>
                  </a:lnTo>
                  <a:lnTo>
                    <a:pt x="11226" y="1813"/>
                  </a:lnTo>
                  <a:lnTo>
                    <a:pt x="11199" y="1680"/>
                  </a:lnTo>
                  <a:lnTo>
                    <a:pt x="11146" y="1573"/>
                  </a:lnTo>
                  <a:lnTo>
                    <a:pt x="11039" y="1520"/>
                  </a:lnTo>
                  <a:lnTo>
                    <a:pt x="10906" y="1493"/>
                  </a:lnTo>
                  <a:lnTo>
                    <a:pt x="6773" y="1493"/>
                  </a:lnTo>
                  <a:lnTo>
                    <a:pt x="6640" y="1174"/>
                  </a:lnTo>
                  <a:lnTo>
                    <a:pt x="6480" y="907"/>
                  </a:lnTo>
                  <a:lnTo>
                    <a:pt x="6186" y="480"/>
                  </a:lnTo>
                  <a:lnTo>
                    <a:pt x="5946" y="214"/>
                  </a:lnTo>
                  <a:lnTo>
                    <a:pt x="5840" y="107"/>
                  </a:lnTo>
                  <a:lnTo>
                    <a:pt x="5733" y="27"/>
                  </a:lnTo>
                  <a:lnTo>
                    <a:pt x="56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22"/>
          <p:cNvSpPr/>
          <p:nvPr/>
        </p:nvSpPr>
        <p:spPr>
          <a:xfrm>
            <a:off x="1552553" y="7308774"/>
            <a:ext cx="221037" cy="188568"/>
          </a:xfrm>
          <a:custGeom>
            <a:rect b="b" l="l" r="r" t="t"/>
            <a:pathLst>
              <a:path extrusionOk="0" h="9600" w="11253">
                <a:moveTo>
                  <a:pt x="8559" y="747"/>
                </a:moveTo>
                <a:lnTo>
                  <a:pt x="10506" y="2667"/>
                </a:lnTo>
                <a:lnTo>
                  <a:pt x="9652" y="4240"/>
                </a:lnTo>
                <a:lnTo>
                  <a:pt x="9626" y="4267"/>
                </a:lnTo>
                <a:lnTo>
                  <a:pt x="9519" y="4507"/>
                </a:lnTo>
                <a:lnTo>
                  <a:pt x="9386" y="4720"/>
                </a:lnTo>
                <a:lnTo>
                  <a:pt x="9226" y="4907"/>
                </a:lnTo>
                <a:lnTo>
                  <a:pt x="9039" y="5093"/>
                </a:lnTo>
                <a:lnTo>
                  <a:pt x="8399" y="5733"/>
                </a:lnTo>
                <a:lnTo>
                  <a:pt x="6400" y="3733"/>
                </a:lnTo>
                <a:lnTo>
                  <a:pt x="6293" y="3653"/>
                </a:lnTo>
                <a:lnTo>
                  <a:pt x="6160" y="3627"/>
                </a:lnTo>
                <a:lnTo>
                  <a:pt x="6053" y="3653"/>
                </a:lnTo>
                <a:lnTo>
                  <a:pt x="5946" y="3733"/>
                </a:lnTo>
                <a:lnTo>
                  <a:pt x="5466" y="4213"/>
                </a:lnTo>
                <a:lnTo>
                  <a:pt x="5386" y="4267"/>
                </a:lnTo>
                <a:lnTo>
                  <a:pt x="5306" y="4293"/>
                </a:lnTo>
                <a:lnTo>
                  <a:pt x="5226" y="4320"/>
                </a:lnTo>
                <a:lnTo>
                  <a:pt x="5040" y="4320"/>
                </a:lnTo>
                <a:lnTo>
                  <a:pt x="4960" y="4293"/>
                </a:lnTo>
                <a:lnTo>
                  <a:pt x="4880" y="4267"/>
                </a:lnTo>
                <a:lnTo>
                  <a:pt x="4826" y="4213"/>
                </a:lnTo>
                <a:lnTo>
                  <a:pt x="4773" y="4133"/>
                </a:lnTo>
                <a:lnTo>
                  <a:pt x="4720" y="4053"/>
                </a:lnTo>
                <a:lnTo>
                  <a:pt x="4693" y="3973"/>
                </a:lnTo>
                <a:lnTo>
                  <a:pt x="4693" y="3867"/>
                </a:lnTo>
                <a:lnTo>
                  <a:pt x="4693" y="3787"/>
                </a:lnTo>
                <a:lnTo>
                  <a:pt x="4720" y="3707"/>
                </a:lnTo>
                <a:lnTo>
                  <a:pt x="4773" y="3627"/>
                </a:lnTo>
                <a:lnTo>
                  <a:pt x="4826" y="3547"/>
                </a:lnTo>
                <a:lnTo>
                  <a:pt x="6240" y="2187"/>
                </a:lnTo>
                <a:lnTo>
                  <a:pt x="6400" y="2027"/>
                </a:lnTo>
                <a:lnTo>
                  <a:pt x="6586" y="1920"/>
                </a:lnTo>
                <a:lnTo>
                  <a:pt x="6746" y="1814"/>
                </a:lnTo>
                <a:lnTo>
                  <a:pt x="6959" y="1707"/>
                </a:lnTo>
                <a:lnTo>
                  <a:pt x="6986" y="1680"/>
                </a:lnTo>
                <a:lnTo>
                  <a:pt x="8559" y="747"/>
                </a:lnTo>
                <a:close/>
                <a:moveTo>
                  <a:pt x="2800" y="4853"/>
                </a:moveTo>
                <a:lnTo>
                  <a:pt x="2960" y="4880"/>
                </a:lnTo>
                <a:lnTo>
                  <a:pt x="3013" y="4907"/>
                </a:lnTo>
                <a:lnTo>
                  <a:pt x="3067" y="4960"/>
                </a:lnTo>
                <a:lnTo>
                  <a:pt x="3147" y="5040"/>
                </a:lnTo>
                <a:lnTo>
                  <a:pt x="3227" y="5120"/>
                </a:lnTo>
                <a:lnTo>
                  <a:pt x="3227" y="5227"/>
                </a:lnTo>
                <a:lnTo>
                  <a:pt x="3227" y="5333"/>
                </a:lnTo>
                <a:lnTo>
                  <a:pt x="3147" y="5413"/>
                </a:lnTo>
                <a:lnTo>
                  <a:pt x="3067" y="5493"/>
                </a:lnTo>
                <a:lnTo>
                  <a:pt x="2187" y="6373"/>
                </a:lnTo>
                <a:lnTo>
                  <a:pt x="2133" y="6426"/>
                </a:lnTo>
                <a:lnTo>
                  <a:pt x="2053" y="6453"/>
                </a:lnTo>
                <a:lnTo>
                  <a:pt x="1920" y="6506"/>
                </a:lnTo>
                <a:lnTo>
                  <a:pt x="1760" y="6453"/>
                </a:lnTo>
                <a:lnTo>
                  <a:pt x="1707" y="6426"/>
                </a:lnTo>
                <a:lnTo>
                  <a:pt x="1653" y="6373"/>
                </a:lnTo>
                <a:lnTo>
                  <a:pt x="1574" y="6266"/>
                </a:lnTo>
                <a:lnTo>
                  <a:pt x="1547" y="6106"/>
                </a:lnTo>
                <a:lnTo>
                  <a:pt x="1574" y="5973"/>
                </a:lnTo>
                <a:lnTo>
                  <a:pt x="1653" y="5840"/>
                </a:lnTo>
                <a:lnTo>
                  <a:pt x="2533" y="4960"/>
                </a:lnTo>
                <a:lnTo>
                  <a:pt x="2587" y="4907"/>
                </a:lnTo>
                <a:lnTo>
                  <a:pt x="2667" y="4880"/>
                </a:lnTo>
                <a:lnTo>
                  <a:pt x="2800" y="4853"/>
                </a:lnTo>
                <a:close/>
                <a:moveTo>
                  <a:pt x="3813" y="5840"/>
                </a:moveTo>
                <a:lnTo>
                  <a:pt x="3947" y="5866"/>
                </a:lnTo>
                <a:lnTo>
                  <a:pt x="4080" y="5946"/>
                </a:lnTo>
                <a:lnTo>
                  <a:pt x="4160" y="6026"/>
                </a:lnTo>
                <a:lnTo>
                  <a:pt x="4213" y="6133"/>
                </a:lnTo>
                <a:lnTo>
                  <a:pt x="4240" y="6213"/>
                </a:lnTo>
                <a:lnTo>
                  <a:pt x="4213" y="6320"/>
                </a:lnTo>
                <a:lnTo>
                  <a:pt x="4160" y="6400"/>
                </a:lnTo>
                <a:lnTo>
                  <a:pt x="3173" y="7386"/>
                </a:lnTo>
                <a:lnTo>
                  <a:pt x="3120" y="7440"/>
                </a:lnTo>
                <a:lnTo>
                  <a:pt x="3067" y="7466"/>
                </a:lnTo>
                <a:lnTo>
                  <a:pt x="2907" y="7493"/>
                </a:lnTo>
                <a:lnTo>
                  <a:pt x="2773" y="7466"/>
                </a:lnTo>
                <a:lnTo>
                  <a:pt x="2693" y="7440"/>
                </a:lnTo>
                <a:lnTo>
                  <a:pt x="2640" y="7386"/>
                </a:lnTo>
                <a:lnTo>
                  <a:pt x="2560" y="7253"/>
                </a:lnTo>
                <a:lnTo>
                  <a:pt x="2533" y="7120"/>
                </a:lnTo>
                <a:lnTo>
                  <a:pt x="2560" y="6986"/>
                </a:lnTo>
                <a:lnTo>
                  <a:pt x="2640" y="6853"/>
                </a:lnTo>
                <a:lnTo>
                  <a:pt x="3547" y="5946"/>
                </a:lnTo>
                <a:lnTo>
                  <a:pt x="3653" y="5866"/>
                </a:lnTo>
                <a:lnTo>
                  <a:pt x="3813" y="5840"/>
                </a:lnTo>
                <a:close/>
                <a:moveTo>
                  <a:pt x="4800" y="6853"/>
                </a:moveTo>
                <a:lnTo>
                  <a:pt x="4960" y="6880"/>
                </a:lnTo>
                <a:lnTo>
                  <a:pt x="5013" y="6906"/>
                </a:lnTo>
                <a:lnTo>
                  <a:pt x="5066" y="6960"/>
                </a:lnTo>
                <a:lnTo>
                  <a:pt x="5146" y="7066"/>
                </a:lnTo>
                <a:lnTo>
                  <a:pt x="5173" y="7226"/>
                </a:lnTo>
                <a:lnTo>
                  <a:pt x="5146" y="7360"/>
                </a:lnTo>
                <a:lnTo>
                  <a:pt x="5066" y="7493"/>
                </a:lnTo>
                <a:lnTo>
                  <a:pt x="4187" y="8373"/>
                </a:lnTo>
                <a:lnTo>
                  <a:pt x="4053" y="8453"/>
                </a:lnTo>
                <a:lnTo>
                  <a:pt x="3920" y="8479"/>
                </a:lnTo>
                <a:lnTo>
                  <a:pt x="3760" y="8453"/>
                </a:lnTo>
                <a:lnTo>
                  <a:pt x="3653" y="8373"/>
                </a:lnTo>
                <a:lnTo>
                  <a:pt x="3573" y="8266"/>
                </a:lnTo>
                <a:lnTo>
                  <a:pt x="3547" y="8106"/>
                </a:lnTo>
                <a:lnTo>
                  <a:pt x="3573" y="7973"/>
                </a:lnTo>
                <a:lnTo>
                  <a:pt x="3653" y="7840"/>
                </a:lnTo>
                <a:lnTo>
                  <a:pt x="4533" y="6960"/>
                </a:lnTo>
                <a:lnTo>
                  <a:pt x="4586" y="6906"/>
                </a:lnTo>
                <a:lnTo>
                  <a:pt x="4666" y="6880"/>
                </a:lnTo>
                <a:lnTo>
                  <a:pt x="4800" y="6853"/>
                </a:lnTo>
                <a:close/>
                <a:moveTo>
                  <a:pt x="2667" y="800"/>
                </a:moveTo>
                <a:lnTo>
                  <a:pt x="5146" y="2320"/>
                </a:lnTo>
                <a:lnTo>
                  <a:pt x="4373" y="3093"/>
                </a:lnTo>
                <a:lnTo>
                  <a:pt x="4213" y="3253"/>
                </a:lnTo>
                <a:lnTo>
                  <a:pt x="4107" y="3440"/>
                </a:lnTo>
                <a:lnTo>
                  <a:pt x="4053" y="3653"/>
                </a:lnTo>
                <a:lnTo>
                  <a:pt x="4027" y="3867"/>
                </a:lnTo>
                <a:lnTo>
                  <a:pt x="4053" y="4080"/>
                </a:lnTo>
                <a:lnTo>
                  <a:pt x="4107" y="4293"/>
                </a:lnTo>
                <a:lnTo>
                  <a:pt x="4213" y="4507"/>
                </a:lnTo>
                <a:lnTo>
                  <a:pt x="4346" y="4667"/>
                </a:lnTo>
                <a:lnTo>
                  <a:pt x="4533" y="4800"/>
                </a:lnTo>
                <a:lnTo>
                  <a:pt x="4720" y="4907"/>
                </a:lnTo>
                <a:lnTo>
                  <a:pt x="4933" y="4960"/>
                </a:lnTo>
                <a:lnTo>
                  <a:pt x="5146" y="4987"/>
                </a:lnTo>
                <a:lnTo>
                  <a:pt x="5360" y="4960"/>
                </a:lnTo>
                <a:lnTo>
                  <a:pt x="5546" y="4907"/>
                </a:lnTo>
                <a:lnTo>
                  <a:pt x="5760" y="4800"/>
                </a:lnTo>
                <a:lnTo>
                  <a:pt x="5920" y="4667"/>
                </a:lnTo>
                <a:lnTo>
                  <a:pt x="6160" y="4427"/>
                </a:lnTo>
                <a:lnTo>
                  <a:pt x="8159" y="6400"/>
                </a:lnTo>
                <a:lnTo>
                  <a:pt x="8159" y="6426"/>
                </a:lnTo>
                <a:lnTo>
                  <a:pt x="8239" y="6480"/>
                </a:lnTo>
                <a:lnTo>
                  <a:pt x="8293" y="6586"/>
                </a:lnTo>
                <a:lnTo>
                  <a:pt x="8319" y="6693"/>
                </a:lnTo>
                <a:lnTo>
                  <a:pt x="8293" y="6826"/>
                </a:lnTo>
                <a:lnTo>
                  <a:pt x="8239" y="6933"/>
                </a:lnTo>
                <a:lnTo>
                  <a:pt x="8133" y="6986"/>
                </a:lnTo>
                <a:lnTo>
                  <a:pt x="7999" y="7013"/>
                </a:lnTo>
                <a:lnTo>
                  <a:pt x="7893" y="6986"/>
                </a:lnTo>
                <a:lnTo>
                  <a:pt x="7786" y="6933"/>
                </a:lnTo>
                <a:lnTo>
                  <a:pt x="7786" y="6906"/>
                </a:lnTo>
                <a:lnTo>
                  <a:pt x="7679" y="6826"/>
                </a:lnTo>
                <a:lnTo>
                  <a:pt x="7546" y="6800"/>
                </a:lnTo>
                <a:lnTo>
                  <a:pt x="7413" y="6826"/>
                </a:lnTo>
                <a:lnTo>
                  <a:pt x="7279" y="6880"/>
                </a:lnTo>
                <a:lnTo>
                  <a:pt x="7226" y="6986"/>
                </a:lnTo>
                <a:lnTo>
                  <a:pt x="7199" y="7120"/>
                </a:lnTo>
                <a:lnTo>
                  <a:pt x="7226" y="7253"/>
                </a:lnTo>
                <a:lnTo>
                  <a:pt x="7279" y="7360"/>
                </a:lnTo>
                <a:lnTo>
                  <a:pt x="7359" y="7466"/>
                </a:lnTo>
                <a:lnTo>
                  <a:pt x="7386" y="7600"/>
                </a:lnTo>
                <a:lnTo>
                  <a:pt x="7359" y="7733"/>
                </a:lnTo>
                <a:lnTo>
                  <a:pt x="7279" y="7866"/>
                </a:lnTo>
                <a:lnTo>
                  <a:pt x="7173" y="7946"/>
                </a:lnTo>
                <a:lnTo>
                  <a:pt x="7039" y="7973"/>
                </a:lnTo>
                <a:lnTo>
                  <a:pt x="6906" y="7946"/>
                </a:lnTo>
                <a:lnTo>
                  <a:pt x="6773" y="7866"/>
                </a:lnTo>
                <a:lnTo>
                  <a:pt x="6666" y="7786"/>
                </a:lnTo>
                <a:lnTo>
                  <a:pt x="6560" y="7760"/>
                </a:lnTo>
                <a:lnTo>
                  <a:pt x="6426" y="7786"/>
                </a:lnTo>
                <a:lnTo>
                  <a:pt x="6320" y="7866"/>
                </a:lnTo>
                <a:lnTo>
                  <a:pt x="6240" y="7973"/>
                </a:lnTo>
                <a:lnTo>
                  <a:pt x="6213" y="8106"/>
                </a:lnTo>
                <a:lnTo>
                  <a:pt x="6240" y="8213"/>
                </a:lnTo>
                <a:lnTo>
                  <a:pt x="6320" y="8319"/>
                </a:lnTo>
                <a:lnTo>
                  <a:pt x="6400" y="8453"/>
                </a:lnTo>
                <a:lnTo>
                  <a:pt x="6426" y="8586"/>
                </a:lnTo>
                <a:lnTo>
                  <a:pt x="6400" y="8719"/>
                </a:lnTo>
                <a:lnTo>
                  <a:pt x="6320" y="8826"/>
                </a:lnTo>
                <a:lnTo>
                  <a:pt x="6213" y="8906"/>
                </a:lnTo>
                <a:lnTo>
                  <a:pt x="6053" y="8933"/>
                </a:lnTo>
                <a:lnTo>
                  <a:pt x="5920" y="8906"/>
                </a:lnTo>
                <a:lnTo>
                  <a:pt x="5813" y="8826"/>
                </a:lnTo>
                <a:lnTo>
                  <a:pt x="5226" y="8266"/>
                </a:lnTo>
                <a:lnTo>
                  <a:pt x="5546" y="7946"/>
                </a:lnTo>
                <a:lnTo>
                  <a:pt x="5653" y="7840"/>
                </a:lnTo>
                <a:lnTo>
                  <a:pt x="5733" y="7706"/>
                </a:lnTo>
                <a:lnTo>
                  <a:pt x="5786" y="7573"/>
                </a:lnTo>
                <a:lnTo>
                  <a:pt x="5813" y="7413"/>
                </a:lnTo>
                <a:lnTo>
                  <a:pt x="5840" y="7280"/>
                </a:lnTo>
                <a:lnTo>
                  <a:pt x="5840" y="7146"/>
                </a:lnTo>
                <a:lnTo>
                  <a:pt x="5813" y="6986"/>
                </a:lnTo>
                <a:lnTo>
                  <a:pt x="5786" y="6853"/>
                </a:lnTo>
                <a:lnTo>
                  <a:pt x="5706" y="6746"/>
                </a:lnTo>
                <a:lnTo>
                  <a:pt x="5653" y="6613"/>
                </a:lnTo>
                <a:lnTo>
                  <a:pt x="5546" y="6506"/>
                </a:lnTo>
                <a:lnTo>
                  <a:pt x="5440" y="6400"/>
                </a:lnTo>
                <a:lnTo>
                  <a:pt x="5333" y="6320"/>
                </a:lnTo>
                <a:lnTo>
                  <a:pt x="5200" y="6266"/>
                </a:lnTo>
                <a:lnTo>
                  <a:pt x="5040" y="6213"/>
                </a:lnTo>
                <a:lnTo>
                  <a:pt x="4880" y="6186"/>
                </a:lnTo>
                <a:lnTo>
                  <a:pt x="4880" y="6026"/>
                </a:lnTo>
                <a:lnTo>
                  <a:pt x="4826" y="5866"/>
                </a:lnTo>
                <a:lnTo>
                  <a:pt x="4746" y="5706"/>
                </a:lnTo>
                <a:lnTo>
                  <a:pt x="4613" y="5573"/>
                </a:lnTo>
                <a:lnTo>
                  <a:pt x="4533" y="5493"/>
                </a:lnTo>
                <a:lnTo>
                  <a:pt x="4400" y="5360"/>
                </a:lnTo>
                <a:lnTo>
                  <a:pt x="4240" y="5280"/>
                </a:lnTo>
                <a:lnTo>
                  <a:pt x="4080" y="5227"/>
                </a:lnTo>
                <a:lnTo>
                  <a:pt x="3893" y="5200"/>
                </a:lnTo>
                <a:lnTo>
                  <a:pt x="3867" y="5013"/>
                </a:lnTo>
                <a:lnTo>
                  <a:pt x="3813" y="4853"/>
                </a:lnTo>
                <a:lnTo>
                  <a:pt x="3733" y="4720"/>
                </a:lnTo>
                <a:lnTo>
                  <a:pt x="3627" y="4587"/>
                </a:lnTo>
                <a:lnTo>
                  <a:pt x="3547" y="4480"/>
                </a:lnTo>
                <a:lnTo>
                  <a:pt x="3387" y="4347"/>
                </a:lnTo>
                <a:lnTo>
                  <a:pt x="3200" y="4267"/>
                </a:lnTo>
                <a:lnTo>
                  <a:pt x="3013" y="4213"/>
                </a:lnTo>
                <a:lnTo>
                  <a:pt x="2800" y="4187"/>
                </a:lnTo>
                <a:lnTo>
                  <a:pt x="2613" y="4213"/>
                </a:lnTo>
                <a:lnTo>
                  <a:pt x="2427" y="4267"/>
                </a:lnTo>
                <a:lnTo>
                  <a:pt x="2240" y="4347"/>
                </a:lnTo>
                <a:lnTo>
                  <a:pt x="2080" y="4480"/>
                </a:lnTo>
                <a:lnTo>
                  <a:pt x="1813" y="4747"/>
                </a:lnTo>
                <a:lnTo>
                  <a:pt x="720" y="2720"/>
                </a:lnTo>
                <a:lnTo>
                  <a:pt x="2667" y="800"/>
                </a:lnTo>
                <a:close/>
                <a:moveTo>
                  <a:pt x="8533" y="1"/>
                </a:moveTo>
                <a:lnTo>
                  <a:pt x="8453" y="27"/>
                </a:lnTo>
                <a:lnTo>
                  <a:pt x="6666" y="1120"/>
                </a:lnTo>
                <a:lnTo>
                  <a:pt x="6426" y="1227"/>
                </a:lnTo>
                <a:lnTo>
                  <a:pt x="6186" y="1360"/>
                </a:lnTo>
                <a:lnTo>
                  <a:pt x="5973" y="1520"/>
                </a:lnTo>
                <a:lnTo>
                  <a:pt x="5786" y="1707"/>
                </a:lnTo>
                <a:lnTo>
                  <a:pt x="5653" y="1840"/>
                </a:lnTo>
                <a:lnTo>
                  <a:pt x="2773" y="107"/>
                </a:lnTo>
                <a:lnTo>
                  <a:pt x="2693" y="54"/>
                </a:lnTo>
                <a:lnTo>
                  <a:pt x="2587" y="54"/>
                </a:lnTo>
                <a:lnTo>
                  <a:pt x="2480" y="81"/>
                </a:lnTo>
                <a:lnTo>
                  <a:pt x="2373" y="134"/>
                </a:lnTo>
                <a:lnTo>
                  <a:pt x="80" y="2427"/>
                </a:lnTo>
                <a:lnTo>
                  <a:pt x="27" y="2507"/>
                </a:lnTo>
                <a:lnTo>
                  <a:pt x="0" y="2614"/>
                </a:lnTo>
                <a:lnTo>
                  <a:pt x="0" y="2720"/>
                </a:lnTo>
                <a:lnTo>
                  <a:pt x="27" y="2827"/>
                </a:lnTo>
                <a:lnTo>
                  <a:pt x="1307" y="5253"/>
                </a:lnTo>
                <a:lnTo>
                  <a:pt x="1174" y="5387"/>
                </a:lnTo>
                <a:lnTo>
                  <a:pt x="1040" y="5547"/>
                </a:lnTo>
                <a:lnTo>
                  <a:pt x="960" y="5733"/>
                </a:lnTo>
                <a:lnTo>
                  <a:pt x="907" y="5920"/>
                </a:lnTo>
                <a:lnTo>
                  <a:pt x="880" y="6106"/>
                </a:lnTo>
                <a:lnTo>
                  <a:pt x="907" y="6320"/>
                </a:lnTo>
                <a:lnTo>
                  <a:pt x="960" y="6506"/>
                </a:lnTo>
                <a:lnTo>
                  <a:pt x="1040" y="6693"/>
                </a:lnTo>
                <a:lnTo>
                  <a:pt x="1174" y="6853"/>
                </a:lnTo>
                <a:lnTo>
                  <a:pt x="1334" y="6986"/>
                </a:lnTo>
                <a:lnTo>
                  <a:pt x="1520" y="7066"/>
                </a:lnTo>
                <a:lnTo>
                  <a:pt x="1680" y="7120"/>
                </a:lnTo>
                <a:lnTo>
                  <a:pt x="1867" y="7146"/>
                </a:lnTo>
                <a:lnTo>
                  <a:pt x="1893" y="7333"/>
                </a:lnTo>
                <a:lnTo>
                  <a:pt x="1947" y="7520"/>
                </a:lnTo>
                <a:lnTo>
                  <a:pt x="2053" y="7706"/>
                </a:lnTo>
                <a:lnTo>
                  <a:pt x="2187" y="7840"/>
                </a:lnTo>
                <a:lnTo>
                  <a:pt x="2347" y="7973"/>
                </a:lnTo>
                <a:lnTo>
                  <a:pt x="2507" y="8080"/>
                </a:lnTo>
                <a:lnTo>
                  <a:pt x="2693" y="8133"/>
                </a:lnTo>
                <a:lnTo>
                  <a:pt x="2880" y="8160"/>
                </a:lnTo>
                <a:lnTo>
                  <a:pt x="2907" y="8319"/>
                </a:lnTo>
                <a:lnTo>
                  <a:pt x="2933" y="8453"/>
                </a:lnTo>
                <a:lnTo>
                  <a:pt x="2987" y="8613"/>
                </a:lnTo>
                <a:lnTo>
                  <a:pt x="3067" y="8719"/>
                </a:lnTo>
                <a:lnTo>
                  <a:pt x="3173" y="8826"/>
                </a:lnTo>
                <a:lnTo>
                  <a:pt x="3280" y="8933"/>
                </a:lnTo>
                <a:lnTo>
                  <a:pt x="3413" y="9013"/>
                </a:lnTo>
                <a:lnTo>
                  <a:pt x="3520" y="9066"/>
                </a:lnTo>
                <a:lnTo>
                  <a:pt x="3680" y="9119"/>
                </a:lnTo>
                <a:lnTo>
                  <a:pt x="3813" y="9146"/>
                </a:lnTo>
                <a:lnTo>
                  <a:pt x="4107" y="9146"/>
                </a:lnTo>
                <a:lnTo>
                  <a:pt x="4240" y="9093"/>
                </a:lnTo>
                <a:lnTo>
                  <a:pt x="4373" y="9039"/>
                </a:lnTo>
                <a:lnTo>
                  <a:pt x="4506" y="8959"/>
                </a:lnTo>
                <a:lnTo>
                  <a:pt x="4640" y="8853"/>
                </a:lnTo>
                <a:lnTo>
                  <a:pt x="4773" y="8719"/>
                </a:lnTo>
                <a:lnTo>
                  <a:pt x="5360" y="9306"/>
                </a:lnTo>
                <a:lnTo>
                  <a:pt x="5493" y="9439"/>
                </a:lnTo>
                <a:lnTo>
                  <a:pt x="5680" y="9519"/>
                </a:lnTo>
                <a:lnTo>
                  <a:pt x="5866" y="9573"/>
                </a:lnTo>
                <a:lnTo>
                  <a:pt x="6053" y="9599"/>
                </a:lnTo>
                <a:lnTo>
                  <a:pt x="6266" y="9573"/>
                </a:lnTo>
                <a:lnTo>
                  <a:pt x="6453" y="9519"/>
                </a:lnTo>
                <a:lnTo>
                  <a:pt x="6613" y="9439"/>
                </a:lnTo>
                <a:lnTo>
                  <a:pt x="6773" y="9306"/>
                </a:lnTo>
                <a:lnTo>
                  <a:pt x="6906" y="9173"/>
                </a:lnTo>
                <a:lnTo>
                  <a:pt x="6986" y="9013"/>
                </a:lnTo>
                <a:lnTo>
                  <a:pt x="7066" y="8826"/>
                </a:lnTo>
                <a:lnTo>
                  <a:pt x="7093" y="8613"/>
                </a:lnTo>
                <a:lnTo>
                  <a:pt x="7253" y="8613"/>
                </a:lnTo>
                <a:lnTo>
                  <a:pt x="7439" y="8533"/>
                </a:lnTo>
                <a:lnTo>
                  <a:pt x="7599" y="8453"/>
                </a:lnTo>
                <a:lnTo>
                  <a:pt x="7759" y="8319"/>
                </a:lnTo>
                <a:lnTo>
                  <a:pt x="7866" y="8186"/>
                </a:lnTo>
                <a:lnTo>
                  <a:pt x="7973" y="8026"/>
                </a:lnTo>
                <a:lnTo>
                  <a:pt x="8026" y="7866"/>
                </a:lnTo>
                <a:lnTo>
                  <a:pt x="8053" y="7680"/>
                </a:lnTo>
                <a:lnTo>
                  <a:pt x="8239" y="7653"/>
                </a:lnTo>
                <a:lnTo>
                  <a:pt x="8399" y="7600"/>
                </a:lnTo>
                <a:lnTo>
                  <a:pt x="8559" y="7520"/>
                </a:lnTo>
                <a:lnTo>
                  <a:pt x="8693" y="7386"/>
                </a:lnTo>
                <a:lnTo>
                  <a:pt x="8799" y="7280"/>
                </a:lnTo>
                <a:lnTo>
                  <a:pt x="8879" y="7120"/>
                </a:lnTo>
                <a:lnTo>
                  <a:pt x="8933" y="6986"/>
                </a:lnTo>
                <a:lnTo>
                  <a:pt x="8986" y="6826"/>
                </a:lnTo>
                <a:lnTo>
                  <a:pt x="8986" y="6666"/>
                </a:lnTo>
                <a:lnTo>
                  <a:pt x="8959" y="6506"/>
                </a:lnTo>
                <a:lnTo>
                  <a:pt x="8906" y="6346"/>
                </a:lnTo>
                <a:lnTo>
                  <a:pt x="8853" y="6213"/>
                </a:lnTo>
                <a:lnTo>
                  <a:pt x="9492" y="5573"/>
                </a:lnTo>
                <a:lnTo>
                  <a:pt x="9732" y="5360"/>
                </a:lnTo>
                <a:lnTo>
                  <a:pt x="9919" y="5093"/>
                </a:lnTo>
                <a:lnTo>
                  <a:pt x="10079" y="4827"/>
                </a:lnTo>
                <a:lnTo>
                  <a:pt x="10239" y="4533"/>
                </a:lnTo>
                <a:lnTo>
                  <a:pt x="11199" y="2747"/>
                </a:lnTo>
                <a:lnTo>
                  <a:pt x="11252" y="2667"/>
                </a:lnTo>
                <a:lnTo>
                  <a:pt x="11252" y="2560"/>
                </a:lnTo>
                <a:lnTo>
                  <a:pt x="11199" y="2454"/>
                </a:lnTo>
                <a:lnTo>
                  <a:pt x="11146" y="2374"/>
                </a:lnTo>
                <a:lnTo>
                  <a:pt x="8853" y="81"/>
                </a:lnTo>
                <a:lnTo>
                  <a:pt x="8746" y="27"/>
                </a:lnTo>
                <a:lnTo>
                  <a:pt x="86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p:nvPr/>
        </p:nvSpPr>
        <p:spPr>
          <a:xfrm>
            <a:off x="2145373" y="7292551"/>
            <a:ext cx="221037" cy="221017"/>
          </a:xfrm>
          <a:custGeom>
            <a:rect b="b" l="l" r="r" t="t"/>
            <a:pathLst>
              <a:path extrusionOk="0" h="11252" w="11253">
                <a:moveTo>
                  <a:pt x="5866" y="667"/>
                </a:moveTo>
                <a:lnTo>
                  <a:pt x="6079" y="720"/>
                </a:lnTo>
                <a:lnTo>
                  <a:pt x="6266" y="800"/>
                </a:lnTo>
                <a:lnTo>
                  <a:pt x="6479" y="880"/>
                </a:lnTo>
                <a:lnTo>
                  <a:pt x="6639" y="1013"/>
                </a:lnTo>
                <a:lnTo>
                  <a:pt x="6826" y="1173"/>
                </a:lnTo>
                <a:lnTo>
                  <a:pt x="6959" y="1360"/>
                </a:lnTo>
                <a:lnTo>
                  <a:pt x="7066" y="1573"/>
                </a:lnTo>
                <a:lnTo>
                  <a:pt x="7146" y="1680"/>
                </a:lnTo>
                <a:lnTo>
                  <a:pt x="7253" y="1760"/>
                </a:lnTo>
                <a:lnTo>
                  <a:pt x="7493" y="1760"/>
                </a:lnTo>
                <a:lnTo>
                  <a:pt x="7813" y="1653"/>
                </a:lnTo>
                <a:lnTo>
                  <a:pt x="8106" y="1626"/>
                </a:lnTo>
                <a:lnTo>
                  <a:pt x="8319" y="1653"/>
                </a:lnTo>
                <a:lnTo>
                  <a:pt x="8506" y="1680"/>
                </a:lnTo>
                <a:lnTo>
                  <a:pt x="8692" y="1760"/>
                </a:lnTo>
                <a:lnTo>
                  <a:pt x="8852" y="1840"/>
                </a:lnTo>
                <a:lnTo>
                  <a:pt x="9012" y="1920"/>
                </a:lnTo>
                <a:lnTo>
                  <a:pt x="9172" y="2053"/>
                </a:lnTo>
                <a:lnTo>
                  <a:pt x="9306" y="2186"/>
                </a:lnTo>
                <a:lnTo>
                  <a:pt x="9412" y="2346"/>
                </a:lnTo>
                <a:lnTo>
                  <a:pt x="9492" y="2506"/>
                </a:lnTo>
                <a:lnTo>
                  <a:pt x="9572" y="2666"/>
                </a:lnTo>
                <a:lnTo>
                  <a:pt x="9652" y="2853"/>
                </a:lnTo>
                <a:lnTo>
                  <a:pt x="9679" y="3040"/>
                </a:lnTo>
                <a:lnTo>
                  <a:pt x="9679" y="3226"/>
                </a:lnTo>
                <a:lnTo>
                  <a:pt x="9679" y="3413"/>
                </a:lnTo>
                <a:lnTo>
                  <a:pt x="9652" y="3600"/>
                </a:lnTo>
                <a:lnTo>
                  <a:pt x="9572" y="3786"/>
                </a:lnTo>
                <a:lnTo>
                  <a:pt x="9572" y="3919"/>
                </a:lnTo>
                <a:lnTo>
                  <a:pt x="9572" y="4026"/>
                </a:lnTo>
                <a:lnTo>
                  <a:pt x="9652" y="4133"/>
                </a:lnTo>
                <a:lnTo>
                  <a:pt x="9732" y="4213"/>
                </a:lnTo>
                <a:lnTo>
                  <a:pt x="9919" y="4319"/>
                </a:lnTo>
                <a:lnTo>
                  <a:pt x="10106" y="4453"/>
                </a:lnTo>
                <a:lnTo>
                  <a:pt x="10239" y="4613"/>
                </a:lnTo>
                <a:lnTo>
                  <a:pt x="10372" y="4799"/>
                </a:lnTo>
                <a:lnTo>
                  <a:pt x="10452" y="4986"/>
                </a:lnTo>
                <a:lnTo>
                  <a:pt x="10532" y="5173"/>
                </a:lnTo>
                <a:lnTo>
                  <a:pt x="10585" y="5386"/>
                </a:lnTo>
                <a:lnTo>
                  <a:pt x="10585" y="5626"/>
                </a:lnTo>
                <a:lnTo>
                  <a:pt x="10559" y="5946"/>
                </a:lnTo>
                <a:lnTo>
                  <a:pt x="10479" y="6239"/>
                </a:lnTo>
                <a:lnTo>
                  <a:pt x="10319" y="6506"/>
                </a:lnTo>
                <a:lnTo>
                  <a:pt x="10132" y="6772"/>
                </a:lnTo>
                <a:lnTo>
                  <a:pt x="9866" y="6959"/>
                </a:lnTo>
                <a:lnTo>
                  <a:pt x="9599" y="7119"/>
                </a:lnTo>
                <a:lnTo>
                  <a:pt x="9279" y="7199"/>
                </a:lnTo>
                <a:lnTo>
                  <a:pt x="8959" y="7252"/>
                </a:lnTo>
                <a:lnTo>
                  <a:pt x="5226" y="7252"/>
                </a:lnTo>
                <a:lnTo>
                  <a:pt x="5439" y="6986"/>
                </a:lnTo>
                <a:lnTo>
                  <a:pt x="5599" y="6719"/>
                </a:lnTo>
                <a:lnTo>
                  <a:pt x="5706" y="6426"/>
                </a:lnTo>
                <a:lnTo>
                  <a:pt x="5786" y="6106"/>
                </a:lnTo>
                <a:lnTo>
                  <a:pt x="7333" y="6106"/>
                </a:lnTo>
                <a:lnTo>
                  <a:pt x="7599" y="6079"/>
                </a:lnTo>
                <a:lnTo>
                  <a:pt x="7839" y="5973"/>
                </a:lnTo>
                <a:lnTo>
                  <a:pt x="8052" y="5866"/>
                </a:lnTo>
                <a:lnTo>
                  <a:pt x="8212" y="5706"/>
                </a:lnTo>
                <a:lnTo>
                  <a:pt x="8346" y="5546"/>
                </a:lnTo>
                <a:lnTo>
                  <a:pt x="8452" y="5333"/>
                </a:lnTo>
                <a:lnTo>
                  <a:pt x="8506" y="5119"/>
                </a:lnTo>
                <a:lnTo>
                  <a:pt x="8506" y="4906"/>
                </a:lnTo>
                <a:lnTo>
                  <a:pt x="8506" y="4693"/>
                </a:lnTo>
                <a:lnTo>
                  <a:pt x="8452" y="4479"/>
                </a:lnTo>
                <a:lnTo>
                  <a:pt x="8346" y="4293"/>
                </a:lnTo>
                <a:lnTo>
                  <a:pt x="8212" y="4106"/>
                </a:lnTo>
                <a:lnTo>
                  <a:pt x="8052" y="3946"/>
                </a:lnTo>
                <a:lnTo>
                  <a:pt x="7839" y="3840"/>
                </a:lnTo>
                <a:lnTo>
                  <a:pt x="7599" y="3760"/>
                </a:lnTo>
                <a:lnTo>
                  <a:pt x="7333" y="3706"/>
                </a:lnTo>
                <a:lnTo>
                  <a:pt x="7199" y="3733"/>
                </a:lnTo>
                <a:lnTo>
                  <a:pt x="7093" y="3813"/>
                </a:lnTo>
                <a:lnTo>
                  <a:pt x="7013" y="3919"/>
                </a:lnTo>
                <a:lnTo>
                  <a:pt x="6986" y="4053"/>
                </a:lnTo>
                <a:lnTo>
                  <a:pt x="7013" y="4159"/>
                </a:lnTo>
                <a:lnTo>
                  <a:pt x="7093" y="4266"/>
                </a:lnTo>
                <a:lnTo>
                  <a:pt x="7199" y="4346"/>
                </a:lnTo>
                <a:lnTo>
                  <a:pt x="7333" y="4373"/>
                </a:lnTo>
                <a:lnTo>
                  <a:pt x="7439" y="4373"/>
                </a:lnTo>
                <a:lnTo>
                  <a:pt x="7546" y="4426"/>
                </a:lnTo>
                <a:lnTo>
                  <a:pt x="7626" y="4453"/>
                </a:lnTo>
                <a:lnTo>
                  <a:pt x="7706" y="4533"/>
                </a:lnTo>
                <a:lnTo>
                  <a:pt x="7759" y="4613"/>
                </a:lnTo>
                <a:lnTo>
                  <a:pt x="7813" y="4693"/>
                </a:lnTo>
                <a:lnTo>
                  <a:pt x="7866" y="4799"/>
                </a:lnTo>
                <a:lnTo>
                  <a:pt x="7866" y="4906"/>
                </a:lnTo>
                <a:lnTo>
                  <a:pt x="7866" y="5013"/>
                </a:lnTo>
                <a:lnTo>
                  <a:pt x="7813" y="5119"/>
                </a:lnTo>
                <a:lnTo>
                  <a:pt x="7759" y="5199"/>
                </a:lnTo>
                <a:lnTo>
                  <a:pt x="7706" y="5279"/>
                </a:lnTo>
                <a:lnTo>
                  <a:pt x="7626" y="5359"/>
                </a:lnTo>
                <a:lnTo>
                  <a:pt x="7546" y="5413"/>
                </a:lnTo>
                <a:lnTo>
                  <a:pt x="7439" y="5439"/>
                </a:lnTo>
                <a:lnTo>
                  <a:pt x="5786" y="5439"/>
                </a:lnTo>
                <a:lnTo>
                  <a:pt x="5759" y="5253"/>
                </a:lnTo>
                <a:lnTo>
                  <a:pt x="5706" y="5066"/>
                </a:lnTo>
                <a:lnTo>
                  <a:pt x="5626" y="4906"/>
                </a:lnTo>
                <a:lnTo>
                  <a:pt x="5546" y="4746"/>
                </a:lnTo>
                <a:lnTo>
                  <a:pt x="5439" y="4586"/>
                </a:lnTo>
                <a:lnTo>
                  <a:pt x="5333" y="4426"/>
                </a:lnTo>
                <a:lnTo>
                  <a:pt x="5066" y="4159"/>
                </a:lnTo>
                <a:lnTo>
                  <a:pt x="4933" y="4053"/>
                </a:lnTo>
                <a:lnTo>
                  <a:pt x="4773" y="3946"/>
                </a:lnTo>
                <a:lnTo>
                  <a:pt x="4613" y="3866"/>
                </a:lnTo>
                <a:lnTo>
                  <a:pt x="4453" y="3786"/>
                </a:lnTo>
                <a:lnTo>
                  <a:pt x="4266" y="3733"/>
                </a:lnTo>
                <a:lnTo>
                  <a:pt x="4080" y="3680"/>
                </a:lnTo>
                <a:lnTo>
                  <a:pt x="3893" y="3653"/>
                </a:lnTo>
                <a:lnTo>
                  <a:pt x="3680" y="3653"/>
                </a:lnTo>
                <a:lnTo>
                  <a:pt x="3546" y="3680"/>
                </a:lnTo>
                <a:lnTo>
                  <a:pt x="3466" y="3733"/>
                </a:lnTo>
                <a:lnTo>
                  <a:pt x="3386" y="3840"/>
                </a:lnTo>
                <a:lnTo>
                  <a:pt x="3360" y="3973"/>
                </a:lnTo>
                <a:lnTo>
                  <a:pt x="3386" y="4106"/>
                </a:lnTo>
                <a:lnTo>
                  <a:pt x="3466" y="4213"/>
                </a:lnTo>
                <a:lnTo>
                  <a:pt x="3546" y="4266"/>
                </a:lnTo>
                <a:lnTo>
                  <a:pt x="3680" y="4293"/>
                </a:lnTo>
                <a:lnTo>
                  <a:pt x="3866" y="4319"/>
                </a:lnTo>
                <a:lnTo>
                  <a:pt x="4026" y="4346"/>
                </a:lnTo>
                <a:lnTo>
                  <a:pt x="4186" y="4399"/>
                </a:lnTo>
                <a:lnTo>
                  <a:pt x="4320" y="4453"/>
                </a:lnTo>
                <a:lnTo>
                  <a:pt x="4586" y="4586"/>
                </a:lnTo>
                <a:lnTo>
                  <a:pt x="4773" y="4773"/>
                </a:lnTo>
                <a:lnTo>
                  <a:pt x="4933" y="5013"/>
                </a:lnTo>
                <a:lnTo>
                  <a:pt x="5066" y="5253"/>
                </a:lnTo>
                <a:lnTo>
                  <a:pt x="5120" y="5519"/>
                </a:lnTo>
                <a:lnTo>
                  <a:pt x="5146" y="5786"/>
                </a:lnTo>
                <a:lnTo>
                  <a:pt x="5120" y="6053"/>
                </a:lnTo>
                <a:lnTo>
                  <a:pt x="5066" y="6293"/>
                </a:lnTo>
                <a:lnTo>
                  <a:pt x="4933" y="6532"/>
                </a:lnTo>
                <a:lnTo>
                  <a:pt x="4773" y="6772"/>
                </a:lnTo>
                <a:lnTo>
                  <a:pt x="4586" y="6959"/>
                </a:lnTo>
                <a:lnTo>
                  <a:pt x="4320" y="7092"/>
                </a:lnTo>
                <a:lnTo>
                  <a:pt x="4186" y="7146"/>
                </a:lnTo>
                <a:lnTo>
                  <a:pt x="4026" y="7199"/>
                </a:lnTo>
                <a:lnTo>
                  <a:pt x="3866" y="7226"/>
                </a:lnTo>
                <a:lnTo>
                  <a:pt x="3680" y="7252"/>
                </a:lnTo>
                <a:lnTo>
                  <a:pt x="2293" y="7252"/>
                </a:lnTo>
                <a:lnTo>
                  <a:pt x="2107" y="7226"/>
                </a:lnTo>
                <a:lnTo>
                  <a:pt x="1973" y="7199"/>
                </a:lnTo>
                <a:lnTo>
                  <a:pt x="1653" y="7119"/>
                </a:lnTo>
                <a:lnTo>
                  <a:pt x="1387" y="6959"/>
                </a:lnTo>
                <a:lnTo>
                  <a:pt x="1253" y="6879"/>
                </a:lnTo>
                <a:lnTo>
                  <a:pt x="1120" y="6746"/>
                </a:lnTo>
                <a:lnTo>
                  <a:pt x="987" y="6612"/>
                </a:lnTo>
                <a:lnTo>
                  <a:pt x="880" y="6453"/>
                </a:lnTo>
                <a:lnTo>
                  <a:pt x="800" y="6266"/>
                </a:lnTo>
                <a:lnTo>
                  <a:pt x="720" y="6106"/>
                </a:lnTo>
                <a:lnTo>
                  <a:pt x="693" y="5919"/>
                </a:lnTo>
                <a:lnTo>
                  <a:pt x="667" y="5733"/>
                </a:lnTo>
                <a:lnTo>
                  <a:pt x="667" y="5546"/>
                </a:lnTo>
                <a:lnTo>
                  <a:pt x="693" y="5359"/>
                </a:lnTo>
                <a:lnTo>
                  <a:pt x="747" y="5173"/>
                </a:lnTo>
                <a:lnTo>
                  <a:pt x="800" y="5013"/>
                </a:lnTo>
                <a:lnTo>
                  <a:pt x="880" y="4853"/>
                </a:lnTo>
                <a:lnTo>
                  <a:pt x="987" y="4693"/>
                </a:lnTo>
                <a:lnTo>
                  <a:pt x="1120" y="4533"/>
                </a:lnTo>
                <a:lnTo>
                  <a:pt x="1253" y="4426"/>
                </a:lnTo>
                <a:lnTo>
                  <a:pt x="1413" y="4293"/>
                </a:lnTo>
                <a:lnTo>
                  <a:pt x="1573" y="4213"/>
                </a:lnTo>
                <a:lnTo>
                  <a:pt x="1680" y="4133"/>
                </a:lnTo>
                <a:lnTo>
                  <a:pt x="1760" y="4026"/>
                </a:lnTo>
                <a:lnTo>
                  <a:pt x="1760" y="3919"/>
                </a:lnTo>
                <a:lnTo>
                  <a:pt x="1760" y="3786"/>
                </a:lnTo>
                <a:lnTo>
                  <a:pt x="1680" y="3520"/>
                </a:lnTo>
                <a:lnTo>
                  <a:pt x="1653" y="3226"/>
                </a:lnTo>
                <a:lnTo>
                  <a:pt x="1653" y="3066"/>
                </a:lnTo>
                <a:lnTo>
                  <a:pt x="1680" y="2906"/>
                </a:lnTo>
                <a:lnTo>
                  <a:pt x="1760" y="2613"/>
                </a:lnTo>
                <a:lnTo>
                  <a:pt x="1920" y="2346"/>
                </a:lnTo>
                <a:lnTo>
                  <a:pt x="2107" y="2106"/>
                </a:lnTo>
                <a:lnTo>
                  <a:pt x="2347" y="1920"/>
                </a:lnTo>
                <a:lnTo>
                  <a:pt x="2613" y="1760"/>
                </a:lnTo>
                <a:lnTo>
                  <a:pt x="2906" y="1680"/>
                </a:lnTo>
                <a:lnTo>
                  <a:pt x="3066" y="1653"/>
                </a:lnTo>
                <a:lnTo>
                  <a:pt x="3226" y="1626"/>
                </a:lnTo>
                <a:lnTo>
                  <a:pt x="3520" y="1653"/>
                </a:lnTo>
                <a:lnTo>
                  <a:pt x="3786" y="1733"/>
                </a:lnTo>
                <a:lnTo>
                  <a:pt x="3893" y="1760"/>
                </a:lnTo>
                <a:lnTo>
                  <a:pt x="4026" y="1733"/>
                </a:lnTo>
                <a:lnTo>
                  <a:pt x="4133" y="1653"/>
                </a:lnTo>
                <a:lnTo>
                  <a:pt x="4186" y="1573"/>
                </a:lnTo>
                <a:lnTo>
                  <a:pt x="4320" y="1360"/>
                </a:lnTo>
                <a:lnTo>
                  <a:pt x="4453" y="1173"/>
                </a:lnTo>
                <a:lnTo>
                  <a:pt x="4613" y="1013"/>
                </a:lnTo>
                <a:lnTo>
                  <a:pt x="4800" y="880"/>
                </a:lnTo>
                <a:lnTo>
                  <a:pt x="5013" y="773"/>
                </a:lnTo>
                <a:lnTo>
                  <a:pt x="5200" y="720"/>
                </a:lnTo>
                <a:lnTo>
                  <a:pt x="5413" y="667"/>
                </a:lnTo>
                <a:close/>
                <a:moveTo>
                  <a:pt x="9759" y="7759"/>
                </a:moveTo>
                <a:lnTo>
                  <a:pt x="9759" y="8159"/>
                </a:lnTo>
                <a:lnTo>
                  <a:pt x="9759" y="8372"/>
                </a:lnTo>
                <a:lnTo>
                  <a:pt x="9679" y="8559"/>
                </a:lnTo>
                <a:lnTo>
                  <a:pt x="9599" y="8746"/>
                </a:lnTo>
                <a:lnTo>
                  <a:pt x="9466" y="8906"/>
                </a:lnTo>
                <a:lnTo>
                  <a:pt x="9306" y="9039"/>
                </a:lnTo>
                <a:lnTo>
                  <a:pt x="9119" y="9119"/>
                </a:lnTo>
                <a:lnTo>
                  <a:pt x="8932" y="9172"/>
                </a:lnTo>
                <a:lnTo>
                  <a:pt x="8719" y="9199"/>
                </a:lnTo>
                <a:lnTo>
                  <a:pt x="7333" y="9199"/>
                </a:lnTo>
                <a:lnTo>
                  <a:pt x="7039" y="9172"/>
                </a:lnTo>
                <a:lnTo>
                  <a:pt x="6773" y="9119"/>
                </a:lnTo>
                <a:lnTo>
                  <a:pt x="6533" y="8986"/>
                </a:lnTo>
                <a:lnTo>
                  <a:pt x="6293" y="8826"/>
                </a:lnTo>
                <a:lnTo>
                  <a:pt x="6106" y="8639"/>
                </a:lnTo>
                <a:lnTo>
                  <a:pt x="5946" y="8426"/>
                </a:lnTo>
                <a:lnTo>
                  <a:pt x="5813" y="8159"/>
                </a:lnTo>
                <a:lnTo>
                  <a:pt x="5733" y="7892"/>
                </a:lnTo>
                <a:lnTo>
                  <a:pt x="9172" y="7892"/>
                </a:lnTo>
                <a:lnTo>
                  <a:pt x="9386" y="7866"/>
                </a:lnTo>
                <a:lnTo>
                  <a:pt x="9572" y="7812"/>
                </a:lnTo>
                <a:lnTo>
                  <a:pt x="9759" y="7759"/>
                </a:lnTo>
                <a:close/>
                <a:moveTo>
                  <a:pt x="8399" y="9865"/>
                </a:moveTo>
                <a:lnTo>
                  <a:pt x="8399" y="10585"/>
                </a:lnTo>
                <a:lnTo>
                  <a:pt x="8079" y="10585"/>
                </a:lnTo>
                <a:lnTo>
                  <a:pt x="7946" y="10559"/>
                </a:lnTo>
                <a:lnTo>
                  <a:pt x="7839" y="10479"/>
                </a:lnTo>
                <a:lnTo>
                  <a:pt x="7759" y="10372"/>
                </a:lnTo>
                <a:lnTo>
                  <a:pt x="7733" y="10239"/>
                </a:lnTo>
                <a:lnTo>
                  <a:pt x="7733" y="9865"/>
                </a:lnTo>
                <a:close/>
                <a:moveTo>
                  <a:pt x="5653" y="0"/>
                </a:moveTo>
                <a:lnTo>
                  <a:pt x="5359" y="27"/>
                </a:lnTo>
                <a:lnTo>
                  <a:pt x="5093" y="53"/>
                </a:lnTo>
                <a:lnTo>
                  <a:pt x="4826" y="133"/>
                </a:lnTo>
                <a:lnTo>
                  <a:pt x="4586" y="267"/>
                </a:lnTo>
                <a:lnTo>
                  <a:pt x="4346" y="400"/>
                </a:lnTo>
                <a:lnTo>
                  <a:pt x="4106" y="587"/>
                </a:lnTo>
                <a:lnTo>
                  <a:pt x="3920" y="800"/>
                </a:lnTo>
                <a:lnTo>
                  <a:pt x="3733" y="1040"/>
                </a:lnTo>
                <a:lnTo>
                  <a:pt x="3466" y="987"/>
                </a:lnTo>
                <a:lnTo>
                  <a:pt x="2960" y="987"/>
                </a:lnTo>
                <a:lnTo>
                  <a:pt x="2693" y="1040"/>
                </a:lnTo>
                <a:lnTo>
                  <a:pt x="2453" y="1120"/>
                </a:lnTo>
                <a:lnTo>
                  <a:pt x="2240" y="1227"/>
                </a:lnTo>
                <a:lnTo>
                  <a:pt x="2000" y="1333"/>
                </a:lnTo>
                <a:lnTo>
                  <a:pt x="1813" y="1493"/>
                </a:lnTo>
                <a:lnTo>
                  <a:pt x="1627" y="1653"/>
                </a:lnTo>
                <a:lnTo>
                  <a:pt x="1467" y="1840"/>
                </a:lnTo>
                <a:lnTo>
                  <a:pt x="1333" y="2053"/>
                </a:lnTo>
                <a:lnTo>
                  <a:pt x="1200" y="2266"/>
                </a:lnTo>
                <a:lnTo>
                  <a:pt x="1120" y="2506"/>
                </a:lnTo>
                <a:lnTo>
                  <a:pt x="1040" y="2746"/>
                </a:lnTo>
                <a:lnTo>
                  <a:pt x="987" y="2986"/>
                </a:lnTo>
                <a:lnTo>
                  <a:pt x="987" y="3226"/>
                </a:lnTo>
                <a:lnTo>
                  <a:pt x="1013" y="3493"/>
                </a:lnTo>
                <a:lnTo>
                  <a:pt x="1040" y="3760"/>
                </a:lnTo>
                <a:lnTo>
                  <a:pt x="853" y="3893"/>
                </a:lnTo>
                <a:lnTo>
                  <a:pt x="667" y="4053"/>
                </a:lnTo>
                <a:lnTo>
                  <a:pt x="507" y="4213"/>
                </a:lnTo>
                <a:lnTo>
                  <a:pt x="373" y="4426"/>
                </a:lnTo>
                <a:lnTo>
                  <a:pt x="213" y="4693"/>
                </a:lnTo>
                <a:lnTo>
                  <a:pt x="107" y="4986"/>
                </a:lnTo>
                <a:lnTo>
                  <a:pt x="27" y="5306"/>
                </a:lnTo>
                <a:lnTo>
                  <a:pt x="0" y="5599"/>
                </a:lnTo>
                <a:lnTo>
                  <a:pt x="27" y="5893"/>
                </a:lnTo>
                <a:lnTo>
                  <a:pt x="80" y="6186"/>
                </a:lnTo>
                <a:lnTo>
                  <a:pt x="160" y="6453"/>
                </a:lnTo>
                <a:lnTo>
                  <a:pt x="293" y="6719"/>
                </a:lnTo>
                <a:lnTo>
                  <a:pt x="453" y="6959"/>
                </a:lnTo>
                <a:lnTo>
                  <a:pt x="640" y="7199"/>
                </a:lnTo>
                <a:lnTo>
                  <a:pt x="853" y="7386"/>
                </a:lnTo>
                <a:lnTo>
                  <a:pt x="1093" y="7572"/>
                </a:lnTo>
                <a:lnTo>
                  <a:pt x="1360" y="7706"/>
                </a:lnTo>
                <a:lnTo>
                  <a:pt x="1653" y="7812"/>
                </a:lnTo>
                <a:lnTo>
                  <a:pt x="1947" y="7892"/>
                </a:lnTo>
                <a:lnTo>
                  <a:pt x="5066" y="7892"/>
                </a:lnTo>
                <a:lnTo>
                  <a:pt x="5093" y="8079"/>
                </a:lnTo>
                <a:lnTo>
                  <a:pt x="5146" y="8266"/>
                </a:lnTo>
                <a:lnTo>
                  <a:pt x="5306" y="8612"/>
                </a:lnTo>
                <a:lnTo>
                  <a:pt x="5493" y="8932"/>
                </a:lnTo>
                <a:lnTo>
                  <a:pt x="5733" y="9225"/>
                </a:lnTo>
                <a:lnTo>
                  <a:pt x="6026" y="9465"/>
                </a:lnTo>
                <a:lnTo>
                  <a:pt x="6346" y="9652"/>
                </a:lnTo>
                <a:lnTo>
                  <a:pt x="6693" y="9785"/>
                </a:lnTo>
                <a:lnTo>
                  <a:pt x="6879" y="9812"/>
                </a:lnTo>
                <a:lnTo>
                  <a:pt x="7093" y="9839"/>
                </a:lnTo>
                <a:lnTo>
                  <a:pt x="7093" y="10239"/>
                </a:lnTo>
                <a:lnTo>
                  <a:pt x="7093" y="10452"/>
                </a:lnTo>
                <a:lnTo>
                  <a:pt x="7173" y="10639"/>
                </a:lnTo>
                <a:lnTo>
                  <a:pt x="7253" y="10799"/>
                </a:lnTo>
                <a:lnTo>
                  <a:pt x="7386" y="10959"/>
                </a:lnTo>
                <a:lnTo>
                  <a:pt x="7519" y="11065"/>
                </a:lnTo>
                <a:lnTo>
                  <a:pt x="7679" y="11172"/>
                </a:lnTo>
                <a:lnTo>
                  <a:pt x="7866" y="11225"/>
                </a:lnTo>
                <a:lnTo>
                  <a:pt x="8079" y="11252"/>
                </a:lnTo>
                <a:lnTo>
                  <a:pt x="8746" y="11252"/>
                </a:lnTo>
                <a:lnTo>
                  <a:pt x="8852" y="11225"/>
                </a:lnTo>
                <a:lnTo>
                  <a:pt x="8959" y="11145"/>
                </a:lnTo>
                <a:lnTo>
                  <a:pt x="9039" y="11039"/>
                </a:lnTo>
                <a:lnTo>
                  <a:pt x="9066" y="10905"/>
                </a:lnTo>
                <a:lnTo>
                  <a:pt x="9066" y="9839"/>
                </a:lnTo>
                <a:lnTo>
                  <a:pt x="9359" y="9732"/>
                </a:lnTo>
                <a:lnTo>
                  <a:pt x="9599" y="9625"/>
                </a:lnTo>
                <a:lnTo>
                  <a:pt x="9839" y="9439"/>
                </a:lnTo>
                <a:lnTo>
                  <a:pt x="10026" y="9252"/>
                </a:lnTo>
                <a:lnTo>
                  <a:pt x="10212" y="9012"/>
                </a:lnTo>
                <a:lnTo>
                  <a:pt x="10319" y="8746"/>
                </a:lnTo>
                <a:lnTo>
                  <a:pt x="10399" y="8452"/>
                </a:lnTo>
                <a:lnTo>
                  <a:pt x="10426" y="8159"/>
                </a:lnTo>
                <a:lnTo>
                  <a:pt x="10426" y="7386"/>
                </a:lnTo>
                <a:lnTo>
                  <a:pt x="10585" y="7226"/>
                </a:lnTo>
                <a:lnTo>
                  <a:pt x="10745" y="7066"/>
                </a:lnTo>
                <a:lnTo>
                  <a:pt x="10879" y="6879"/>
                </a:lnTo>
                <a:lnTo>
                  <a:pt x="10985" y="6692"/>
                </a:lnTo>
                <a:lnTo>
                  <a:pt x="11092" y="6479"/>
                </a:lnTo>
                <a:lnTo>
                  <a:pt x="11145" y="6266"/>
                </a:lnTo>
                <a:lnTo>
                  <a:pt x="11199" y="6053"/>
                </a:lnTo>
                <a:lnTo>
                  <a:pt x="11252" y="5839"/>
                </a:lnTo>
                <a:lnTo>
                  <a:pt x="11252" y="5626"/>
                </a:lnTo>
                <a:lnTo>
                  <a:pt x="11225" y="5333"/>
                </a:lnTo>
                <a:lnTo>
                  <a:pt x="11172" y="5066"/>
                </a:lnTo>
                <a:lnTo>
                  <a:pt x="11092" y="4799"/>
                </a:lnTo>
                <a:lnTo>
                  <a:pt x="10985" y="4559"/>
                </a:lnTo>
                <a:lnTo>
                  <a:pt x="10852" y="4346"/>
                </a:lnTo>
                <a:lnTo>
                  <a:pt x="10692" y="4133"/>
                </a:lnTo>
                <a:lnTo>
                  <a:pt x="10505" y="3919"/>
                </a:lnTo>
                <a:lnTo>
                  <a:pt x="10292" y="3760"/>
                </a:lnTo>
                <a:lnTo>
                  <a:pt x="10319" y="3493"/>
                </a:lnTo>
                <a:lnTo>
                  <a:pt x="10346" y="3226"/>
                </a:lnTo>
                <a:lnTo>
                  <a:pt x="10346" y="2986"/>
                </a:lnTo>
                <a:lnTo>
                  <a:pt x="10292" y="2773"/>
                </a:lnTo>
                <a:lnTo>
                  <a:pt x="10239" y="2560"/>
                </a:lnTo>
                <a:lnTo>
                  <a:pt x="10159" y="2346"/>
                </a:lnTo>
                <a:lnTo>
                  <a:pt x="10079" y="2160"/>
                </a:lnTo>
                <a:lnTo>
                  <a:pt x="9972" y="1973"/>
                </a:lnTo>
                <a:lnTo>
                  <a:pt x="9839" y="1813"/>
                </a:lnTo>
                <a:lnTo>
                  <a:pt x="9706" y="1653"/>
                </a:lnTo>
                <a:lnTo>
                  <a:pt x="9546" y="1493"/>
                </a:lnTo>
                <a:lnTo>
                  <a:pt x="9359" y="1360"/>
                </a:lnTo>
                <a:lnTo>
                  <a:pt x="9172" y="1253"/>
                </a:lnTo>
                <a:lnTo>
                  <a:pt x="8986" y="1173"/>
                </a:lnTo>
                <a:lnTo>
                  <a:pt x="8799" y="1093"/>
                </a:lnTo>
                <a:lnTo>
                  <a:pt x="8586" y="1013"/>
                </a:lnTo>
                <a:lnTo>
                  <a:pt x="8346" y="987"/>
                </a:lnTo>
                <a:lnTo>
                  <a:pt x="7839" y="987"/>
                </a:lnTo>
                <a:lnTo>
                  <a:pt x="7546" y="1040"/>
                </a:lnTo>
                <a:lnTo>
                  <a:pt x="7359" y="800"/>
                </a:lnTo>
                <a:lnTo>
                  <a:pt x="7173" y="587"/>
                </a:lnTo>
                <a:lnTo>
                  <a:pt x="6933" y="400"/>
                </a:lnTo>
                <a:lnTo>
                  <a:pt x="6693" y="267"/>
                </a:lnTo>
                <a:lnTo>
                  <a:pt x="6453" y="160"/>
                </a:lnTo>
                <a:lnTo>
                  <a:pt x="6186" y="80"/>
                </a:lnTo>
                <a:lnTo>
                  <a:pt x="5919" y="27"/>
                </a:lnTo>
                <a:lnTo>
                  <a:pt x="5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 name="Google Shape;281;p22"/>
          <p:cNvGrpSpPr/>
          <p:nvPr/>
        </p:nvGrpSpPr>
        <p:grpSpPr>
          <a:xfrm>
            <a:off x="2738227" y="7292727"/>
            <a:ext cx="221023" cy="220492"/>
            <a:chOff x="2799035" y="7444938"/>
            <a:chExt cx="208119" cy="207620"/>
          </a:xfrm>
        </p:grpSpPr>
        <p:sp>
          <p:nvSpPr>
            <p:cNvPr id="282" name="Google Shape;282;p22"/>
            <p:cNvSpPr/>
            <p:nvPr/>
          </p:nvSpPr>
          <p:spPr>
            <a:xfrm>
              <a:off x="2799035" y="7444938"/>
              <a:ext cx="208119" cy="207620"/>
            </a:xfrm>
            <a:custGeom>
              <a:rect b="b" l="l" r="r" t="t"/>
              <a:pathLst>
                <a:path extrusionOk="0" h="11226" w="11253">
                  <a:moveTo>
                    <a:pt x="348" y="0"/>
                  </a:moveTo>
                  <a:lnTo>
                    <a:pt x="214" y="27"/>
                  </a:lnTo>
                  <a:lnTo>
                    <a:pt x="134" y="80"/>
                  </a:lnTo>
                  <a:lnTo>
                    <a:pt x="54" y="187"/>
                  </a:lnTo>
                  <a:lnTo>
                    <a:pt x="1" y="347"/>
                  </a:lnTo>
                  <a:lnTo>
                    <a:pt x="1" y="10905"/>
                  </a:lnTo>
                  <a:lnTo>
                    <a:pt x="28" y="11039"/>
                  </a:lnTo>
                  <a:lnTo>
                    <a:pt x="108" y="11145"/>
                  </a:lnTo>
                  <a:lnTo>
                    <a:pt x="214" y="11225"/>
                  </a:lnTo>
                  <a:lnTo>
                    <a:pt x="10933" y="11225"/>
                  </a:lnTo>
                  <a:lnTo>
                    <a:pt x="11066" y="11199"/>
                  </a:lnTo>
                  <a:lnTo>
                    <a:pt x="11173" y="11119"/>
                  </a:lnTo>
                  <a:lnTo>
                    <a:pt x="11226" y="11039"/>
                  </a:lnTo>
                  <a:lnTo>
                    <a:pt x="11253" y="10905"/>
                  </a:lnTo>
                  <a:lnTo>
                    <a:pt x="11226" y="10799"/>
                  </a:lnTo>
                  <a:lnTo>
                    <a:pt x="11173" y="10692"/>
                  </a:lnTo>
                  <a:lnTo>
                    <a:pt x="11066" y="10612"/>
                  </a:lnTo>
                  <a:lnTo>
                    <a:pt x="10933" y="10585"/>
                  </a:lnTo>
                  <a:lnTo>
                    <a:pt x="668" y="10585"/>
                  </a:lnTo>
                  <a:lnTo>
                    <a:pt x="668" y="9839"/>
                  </a:lnTo>
                  <a:lnTo>
                    <a:pt x="4587" y="9839"/>
                  </a:lnTo>
                  <a:lnTo>
                    <a:pt x="5174" y="9812"/>
                  </a:lnTo>
                  <a:lnTo>
                    <a:pt x="5734" y="9732"/>
                  </a:lnTo>
                  <a:lnTo>
                    <a:pt x="6267" y="9599"/>
                  </a:lnTo>
                  <a:lnTo>
                    <a:pt x="6800" y="9412"/>
                  </a:lnTo>
                  <a:lnTo>
                    <a:pt x="7307" y="9172"/>
                  </a:lnTo>
                  <a:lnTo>
                    <a:pt x="7760" y="8906"/>
                  </a:lnTo>
                  <a:lnTo>
                    <a:pt x="8213" y="8586"/>
                  </a:lnTo>
                  <a:lnTo>
                    <a:pt x="8640" y="8239"/>
                  </a:lnTo>
                  <a:lnTo>
                    <a:pt x="9013" y="7839"/>
                  </a:lnTo>
                  <a:lnTo>
                    <a:pt x="9360" y="7412"/>
                  </a:lnTo>
                  <a:lnTo>
                    <a:pt x="9653" y="6959"/>
                  </a:lnTo>
                  <a:lnTo>
                    <a:pt x="9920" y="6479"/>
                  </a:lnTo>
                  <a:lnTo>
                    <a:pt x="10133" y="5946"/>
                  </a:lnTo>
                  <a:lnTo>
                    <a:pt x="10293" y="5413"/>
                  </a:lnTo>
                  <a:lnTo>
                    <a:pt x="10400" y="4853"/>
                  </a:lnTo>
                  <a:lnTo>
                    <a:pt x="10453" y="4293"/>
                  </a:lnTo>
                  <a:lnTo>
                    <a:pt x="10533" y="2746"/>
                  </a:lnTo>
                  <a:lnTo>
                    <a:pt x="10666" y="2880"/>
                  </a:lnTo>
                  <a:lnTo>
                    <a:pt x="10800" y="2960"/>
                  </a:lnTo>
                  <a:lnTo>
                    <a:pt x="10933" y="2986"/>
                  </a:lnTo>
                  <a:lnTo>
                    <a:pt x="11040" y="2986"/>
                  </a:lnTo>
                  <a:lnTo>
                    <a:pt x="11146" y="2906"/>
                  </a:lnTo>
                  <a:lnTo>
                    <a:pt x="11226" y="2800"/>
                  </a:lnTo>
                  <a:lnTo>
                    <a:pt x="11253" y="2693"/>
                  </a:lnTo>
                  <a:lnTo>
                    <a:pt x="11226" y="2560"/>
                  </a:lnTo>
                  <a:lnTo>
                    <a:pt x="11173" y="2453"/>
                  </a:lnTo>
                  <a:lnTo>
                    <a:pt x="10506" y="1706"/>
                  </a:lnTo>
                  <a:lnTo>
                    <a:pt x="10400" y="1626"/>
                  </a:lnTo>
                  <a:lnTo>
                    <a:pt x="10293" y="1600"/>
                  </a:lnTo>
                  <a:lnTo>
                    <a:pt x="10160" y="1600"/>
                  </a:lnTo>
                  <a:lnTo>
                    <a:pt x="10026" y="1680"/>
                  </a:lnTo>
                  <a:lnTo>
                    <a:pt x="9333" y="2320"/>
                  </a:lnTo>
                  <a:lnTo>
                    <a:pt x="9253" y="2426"/>
                  </a:lnTo>
                  <a:lnTo>
                    <a:pt x="9226" y="2560"/>
                  </a:lnTo>
                  <a:lnTo>
                    <a:pt x="9253" y="2666"/>
                  </a:lnTo>
                  <a:lnTo>
                    <a:pt x="9306" y="2773"/>
                  </a:lnTo>
                  <a:lnTo>
                    <a:pt x="9413" y="2853"/>
                  </a:lnTo>
                  <a:lnTo>
                    <a:pt x="9520" y="2880"/>
                  </a:lnTo>
                  <a:lnTo>
                    <a:pt x="9653" y="2880"/>
                  </a:lnTo>
                  <a:lnTo>
                    <a:pt x="9760" y="2800"/>
                  </a:lnTo>
                  <a:lnTo>
                    <a:pt x="9893" y="2693"/>
                  </a:lnTo>
                  <a:lnTo>
                    <a:pt x="9813" y="4239"/>
                  </a:lnTo>
                  <a:lnTo>
                    <a:pt x="9760" y="4773"/>
                  </a:lnTo>
                  <a:lnTo>
                    <a:pt x="9653" y="5253"/>
                  </a:lnTo>
                  <a:lnTo>
                    <a:pt x="9493" y="5733"/>
                  </a:lnTo>
                  <a:lnTo>
                    <a:pt x="9306" y="6186"/>
                  </a:lnTo>
                  <a:lnTo>
                    <a:pt x="9093" y="6612"/>
                  </a:lnTo>
                  <a:lnTo>
                    <a:pt x="8827" y="7012"/>
                  </a:lnTo>
                  <a:lnTo>
                    <a:pt x="8507" y="7412"/>
                  </a:lnTo>
                  <a:lnTo>
                    <a:pt x="8187" y="7759"/>
                  </a:lnTo>
                  <a:lnTo>
                    <a:pt x="7813" y="8079"/>
                  </a:lnTo>
                  <a:lnTo>
                    <a:pt x="7413" y="8346"/>
                  </a:lnTo>
                  <a:lnTo>
                    <a:pt x="6987" y="8586"/>
                  </a:lnTo>
                  <a:lnTo>
                    <a:pt x="6560" y="8799"/>
                  </a:lnTo>
                  <a:lnTo>
                    <a:pt x="6080" y="8959"/>
                  </a:lnTo>
                  <a:lnTo>
                    <a:pt x="5600" y="9092"/>
                  </a:lnTo>
                  <a:lnTo>
                    <a:pt x="5094" y="9145"/>
                  </a:lnTo>
                  <a:lnTo>
                    <a:pt x="4587" y="9172"/>
                  </a:lnTo>
                  <a:lnTo>
                    <a:pt x="668" y="9172"/>
                  </a:lnTo>
                  <a:lnTo>
                    <a:pt x="668" y="347"/>
                  </a:lnTo>
                  <a:lnTo>
                    <a:pt x="641" y="187"/>
                  </a:lnTo>
                  <a:lnTo>
                    <a:pt x="561" y="80"/>
                  </a:lnTo>
                  <a:lnTo>
                    <a:pt x="454" y="27"/>
                  </a:lnTo>
                  <a:lnTo>
                    <a:pt x="3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2"/>
            <p:cNvSpPr/>
            <p:nvPr/>
          </p:nvSpPr>
          <p:spPr>
            <a:xfrm>
              <a:off x="2823707" y="7461694"/>
              <a:ext cx="132665" cy="132184"/>
            </a:xfrm>
            <a:custGeom>
              <a:rect b="b" l="l" r="r" t="t"/>
              <a:pathLst>
                <a:path extrusionOk="0" h="7147" w="7173">
                  <a:moveTo>
                    <a:pt x="3920" y="667"/>
                  </a:moveTo>
                  <a:lnTo>
                    <a:pt x="4160" y="694"/>
                  </a:lnTo>
                  <a:lnTo>
                    <a:pt x="4426" y="747"/>
                  </a:lnTo>
                  <a:lnTo>
                    <a:pt x="4640" y="827"/>
                  </a:lnTo>
                  <a:lnTo>
                    <a:pt x="4880" y="934"/>
                  </a:lnTo>
                  <a:lnTo>
                    <a:pt x="5093" y="1040"/>
                  </a:lnTo>
                  <a:lnTo>
                    <a:pt x="5279" y="1174"/>
                  </a:lnTo>
                  <a:lnTo>
                    <a:pt x="5493" y="1334"/>
                  </a:lnTo>
                  <a:lnTo>
                    <a:pt x="5653" y="1494"/>
                  </a:lnTo>
                  <a:lnTo>
                    <a:pt x="5813" y="1680"/>
                  </a:lnTo>
                  <a:lnTo>
                    <a:pt x="5973" y="1867"/>
                  </a:lnTo>
                  <a:lnTo>
                    <a:pt x="6106" y="2054"/>
                  </a:lnTo>
                  <a:lnTo>
                    <a:pt x="6213" y="2294"/>
                  </a:lnTo>
                  <a:lnTo>
                    <a:pt x="6319" y="2507"/>
                  </a:lnTo>
                  <a:lnTo>
                    <a:pt x="6399" y="2747"/>
                  </a:lnTo>
                  <a:lnTo>
                    <a:pt x="6453" y="2987"/>
                  </a:lnTo>
                  <a:lnTo>
                    <a:pt x="6506" y="3227"/>
                  </a:lnTo>
                  <a:lnTo>
                    <a:pt x="6346" y="3227"/>
                  </a:lnTo>
                  <a:lnTo>
                    <a:pt x="6186" y="3253"/>
                  </a:lnTo>
                  <a:lnTo>
                    <a:pt x="6106" y="3333"/>
                  </a:lnTo>
                  <a:lnTo>
                    <a:pt x="6026" y="3440"/>
                  </a:lnTo>
                  <a:lnTo>
                    <a:pt x="5999" y="3573"/>
                  </a:lnTo>
                  <a:lnTo>
                    <a:pt x="6026" y="3680"/>
                  </a:lnTo>
                  <a:lnTo>
                    <a:pt x="6106" y="3787"/>
                  </a:lnTo>
                  <a:lnTo>
                    <a:pt x="6186" y="3867"/>
                  </a:lnTo>
                  <a:lnTo>
                    <a:pt x="6346" y="3893"/>
                  </a:lnTo>
                  <a:lnTo>
                    <a:pt x="6506" y="3893"/>
                  </a:lnTo>
                  <a:lnTo>
                    <a:pt x="6453" y="4133"/>
                  </a:lnTo>
                  <a:lnTo>
                    <a:pt x="6399" y="4373"/>
                  </a:lnTo>
                  <a:lnTo>
                    <a:pt x="6319" y="4613"/>
                  </a:lnTo>
                  <a:lnTo>
                    <a:pt x="6213" y="4853"/>
                  </a:lnTo>
                  <a:lnTo>
                    <a:pt x="6106" y="5067"/>
                  </a:lnTo>
                  <a:lnTo>
                    <a:pt x="5973" y="5253"/>
                  </a:lnTo>
                  <a:lnTo>
                    <a:pt x="5813" y="5440"/>
                  </a:lnTo>
                  <a:lnTo>
                    <a:pt x="5653" y="5626"/>
                  </a:lnTo>
                  <a:lnTo>
                    <a:pt x="5493" y="5786"/>
                  </a:lnTo>
                  <a:lnTo>
                    <a:pt x="5279" y="5946"/>
                  </a:lnTo>
                  <a:lnTo>
                    <a:pt x="5093" y="6080"/>
                  </a:lnTo>
                  <a:lnTo>
                    <a:pt x="4880" y="6186"/>
                  </a:lnTo>
                  <a:lnTo>
                    <a:pt x="4640" y="6293"/>
                  </a:lnTo>
                  <a:lnTo>
                    <a:pt x="4426" y="6373"/>
                  </a:lnTo>
                  <a:lnTo>
                    <a:pt x="4160" y="6426"/>
                  </a:lnTo>
                  <a:lnTo>
                    <a:pt x="3920" y="6480"/>
                  </a:lnTo>
                  <a:lnTo>
                    <a:pt x="3920" y="6320"/>
                  </a:lnTo>
                  <a:lnTo>
                    <a:pt x="3893" y="6160"/>
                  </a:lnTo>
                  <a:lnTo>
                    <a:pt x="3813" y="6053"/>
                  </a:lnTo>
                  <a:lnTo>
                    <a:pt x="3706" y="6000"/>
                  </a:lnTo>
                  <a:lnTo>
                    <a:pt x="3600" y="5973"/>
                  </a:lnTo>
                  <a:lnTo>
                    <a:pt x="3466" y="6000"/>
                  </a:lnTo>
                  <a:lnTo>
                    <a:pt x="3360" y="6053"/>
                  </a:lnTo>
                  <a:lnTo>
                    <a:pt x="3306" y="6160"/>
                  </a:lnTo>
                  <a:lnTo>
                    <a:pt x="3253" y="6320"/>
                  </a:lnTo>
                  <a:lnTo>
                    <a:pt x="3253" y="6480"/>
                  </a:lnTo>
                  <a:lnTo>
                    <a:pt x="3013" y="6426"/>
                  </a:lnTo>
                  <a:lnTo>
                    <a:pt x="2773" y="6373"/>
                  </a:lnTo>
                  <a:lnTo>
                    <a:pt x="2533" y="6293"/>
                  </a:lnTo>
                  <a:lnTo>
                    <a:pt x="2320" y="6186"/>
                  </a:lnTo>
                  <a:lnTo>
                    <a:pt x="2107" y="6080"/>
                  </a:lnTo>
                  <a:lnTo>
                    <a:pt x="1893" y="5946"/>
                  </a:lnTo>
                  <a:lnTo>
                    <a:pt x="1707" y="5786"/>
                  </a:lnTo>
                  <a:lnTo>
                    <a:pt x="1520" y="5626"/>
                  </a:lnTo>
                  <a:lnTo>
                    <a:pt x="1360" y="5440"/>
                  </a:lnTo>
                  <a:lnTo>
                    <a:pt x="1200" y="5253"/>
                  </a:lnTo>
                  <a:lnTo>
                    <a:pt x="1067" y="5067"/>
                  </a:lnTo>
                  <a:lnTo>
                    <a:pt x="960" y="4853"/>
                  </a:lnTo>
                  <a:lnTo>
                    <a:pt x="853" y="4613"/>
                  </a:lnTo>
                  <a:lnTo>
                    <a:pt x="773" y="4373"/>
                  </a:lnTo>
                  <a:lnTo>
                    <a:pt x="720" y="4133"/>
                  </a:lnTo>
                  <a:lnTo>
                    <a:pt x="693" y="3893"/>
                  </a:lnTo>
                  <a:lnTo>
                    <a:pt x="853" y="3893"/>
                  </a:lnTo>
                  <a:lnTo>
                    <a:pt x="987" y="3867"/>
                  </a:lnTo>
                  <a:lnTo>
                    <a:pt x="1093" y="3787"/>
                  </a:lnTo>
                  <a:lnTo>
                    <a:pt x="1147" y="3680"/>
                  </a:lnTo>
                  <a:lnTo>
                    <a:pt x="1173" y="3573"/>
                  </a:lnTo>
                  <a:lnTo>
                    <a:pt x="1147" y="3440"/>
                  </a:lnTo>
                  <a:lnTo>
                    <a:pt x="1093" y="3333"/>
                  </a:lnTo>
                  <a:lnTo>
                    <a:pt x="987" y="3253"/>
                  </a:lnTo>
                  <a:lnTo>
                    <a:pt x="853" y="3227"/>
                  </a:lnTo>
                  <a:lnTo>
                    <a:pt x="693" y="3227"/>
                  </a:lnTo>
                  <a:lnTo>
                    <a:pt x="720" y="2987"/>
                  </a:lnTo>
                  <a:lnTo>
                    <a:pt x="773" y="2747"/>
                  </a:lnTo>
                  <a:lnTo>
                    <a:pt x="853" y="2507"/>
                  </a:lnTo>
                  <a:lnTo>
                    <a:pt x="960" y="2294"/>
                  </a:lnTo>
                  <a:lnTo>
                    <a:pt x="1067" y="2054"/>
                  </a:lnTo>
                  <a:lnTo>
                    <a:pt x="1200" y="1867"/>
                  </a:lnTo>
                  <a:lnTo>
                    <a:pt x="1360" y="1680"/>
                  </a:lnTo>
                  <a:lnTo>
                    <a:pt x="1520" y="1494"/>
                  </a:lnTo>
                  <a:lnTo>
                    <a:pt x="1707" y="1334"/>
                  </a:lnTo>
                  <a:lnTo>
                    <a:pt x="1893" y="1174"/>
                  </a:lnTo>
                  <a:lnTo>
                    <a:pt x="2107" y="1040"/>
                  </a:lnTo>
                  <a:lnTo>
                    <a:pt x="2320" y="934"/>
                  </a:lnTo>
                  <a:lnTo>
                    <a:pt x="2533" y="827"/>
                  </a:lnTo>
                  <a:lnTo>
                    <a:pt x="2773" y="747"/>
                  </a:lnTo>
                  <a:lnTo>
                    <a:pt x="3013" y="694"/>
                  </a:lnTo>
                  <a:lnTo>
                    <a:pt x="3253" y="667"/>
                  </a:lnTo>
                  <a:lnTo>
                    <a:pt x="3253" y="800"/>
                  </a:lnTo>
                  <a:lnTo>
                    <a:pt x="3306" y="960"/>
                  </a:lnTo>
                  <a:lnTo>
                    <a:pt x="3360" y="1067"/>
                  </a:lnTo>
                  <a:lnTo>
                    <a:pt x="3466" y="1120"/>
                  </a:lnTo>
                  <a:lnTo>
                    <a:pt x="3600" y="1147"/>
                  </a:lnTo>
                  <a:lnTo>
                    <a:pt x="3706" y="1120"/>
                  </a:lnTo>
                  <a:lnTo>
                    <a:pt x="3813" y="1067"/>
                  </a:lnTo>
                  <a:lnTo>
                    <a:pt x="3893" y="960"/>
                  </a:lnTo>
                  <a:lnTo>
                    <a:pt x="3920" y="800"/>
                  </a:lnTo>
                  <a:lnTo>
                    <a:pt x="3920" y="667"/>
                  </a:lnTo>
                  <a:close/>
                  <a:moveTo>
                    <a:pt x="3253" y="1"/>
                  </a:moveTo>
                  <a:lnTo>
                    <a:pt x="2933" y="54"/>
                  </a:lnTo>
                  <a:lnTo>
                    <a:pt x="2613" y="134"/>
                  </a:lnTo>
                  <a:lnTo>
                    <a:pt x="2320" y="214"/>
                  </a:lnTo>
                  <a:lnTo>
                    <a:pt x="2000" y="347"/>
                  </a:lnTo>
                  <a:lnTo>
                    <a:pt x="1707" y="507"/>
                  </a:lnTo>
                  <a:lnTo>
                    <a:pt x="1440" y="667"/>
                  </a:lnTo>
                  <a:lnTo>
                    <a:pt x="1173" y="880"/>
                  </a:lnTo>
                  <a:lnTo>
                    <a:pt x="933" y="1120"/>
                  </a:lnTo>
                  <a:lnTo>
                    <a:pt x="720" y="1387"/>
                  </a:lnTo>
                  <a:lnTo>
                    <a:pt x="533" y="1680"/>
                  </a:lnTo>
                  <a:lnTo>
                    <a:pt x="373" y="2000"/>
                  </a:lnTo>
                  <a:lnTo>
                    <a:pt x="213" y="2347"/>
                  </a:lnTo>
                  <a:lnTo>
                    <a:pt x="107" y="2720"/>
                  </a:lnTo>
                  <a:lnTo>
                    <a:pt x="53" y="3120"/>
                  </a:lnTo>
                  <a:lnTo>
                    <a:pt x="0" y="3573"/>
                  </a:lnTo>
                  <a:lnTo>
                    <a:pt x="27" y="3920"/>
                  </a:lnTo>
                  <a:lnTo>
                    <a:pt x="80" y="4293"/>
                  </a:lnTo>
                  <a:lnTo>
                    <a:pt x="160" y="4613"/>
                  </a:lnTo>
                  <a:lnTo>
                    <a:pt x="293" y="4960"/>
                  </a:lnTo>
                  <a:lnTo>
                    <a:pt x="453" y="5280"/>
                  </a:lnTo>
                  <a:lnTo>
                    <a:pt x="613" y="5573"/>
                  </a:lnTo>
                  <a:lnTo>
                    <a:pt x="827" y="5840"/>
                  </a:lnTo>
                  <a:lnTo>
                    <a:pt x="1067" y="6106"/>
                  </a:lnTo>
                  <a:lnTo>
                    <a:pt x="1307" y="6320"/>
                  </a:lnTo>
                  <a:lnTo>
                    <a:pt x="1600" y="6533"/>
                  </a:lnTo>
                  <a:lnTo>
                    <a:pt x="1893" y="6720"/>
                  </a:lnTo>
                  <a:lnTo>
                    <a:pt x="2187" y="6853"/>
                  </a:lnTo>
                  <a:lnTo>
                    <a:pt x="2533" y="6986"/>
                  </a:lnTo>
                  <a:lnTo>
                    <a:pt x="2880" y="7066"/>
                  </a:lnTo>
                  <a:lnTo>
                    <a:pt x="3226" y="7120"/>
                  </a:lnTo>
                  <a:lnTo>
                    <a:pt x="3600" y="7146"/>
                  </a:lnTo>
                  <a:lnTo>
                    <a:pt x="3946" y="7120"/>
                  </a:lnTo>
                  <a:lnTo>
                    <a:pt x="4320" y="7066"/>
                  </a:lnTo>
                  <a:lnTo>
                    <a:pt x="4666" y="6986"/>
                  </a:lnTo>
                  <a:lnTo>
                    <a:pt x="4986" y="6853"/>
                  </a:lnTo>
                  <a:lnTo>
                    <a:pt x="5306" y="6720"/>
                  </a:lnTo>
                  <a:lnTo>
                    <a:pt x="5599" y="6533"/>
                  </a:lnTo>
                  <a:lnTo>
                    <a:pt x="5866" y="6320"/>
                  </a:lnTo>
                  <a:lnTo>
                    <a:pt x="6133" y="6106"/>
                  </a:lnTo>
                  <a:lnTo>
                    <a:pt x="6346" y="5840"/>
                  </a:lnTo>
                  <a:lnTo>
                    <a:pt x="6559" y="5573"/>
                  </a:lnTo>
                  <a:lnTo>
                    <a:pt x="6746" y="5280"/>
                  </a:lnTo>
                  <a:lnTo>
                    <a:pt x="6906" y="4960"/>
                  </a:lnTo>
                  <a:lnTo>
                    <a:pt x="7013" y="4613"/>
                  </a:lnTo>
                  <a:lnTo>
                    <a:pt x="7093" y="4293"/>
                  </a:lnTo>
                  <a:lnTo>
                    <a:pt x="7146" y="3920"/>
                  </a:lnTo>
                  <a:lnTo>
                    <a:pt x="7173" y="3573"/>
                  </a:lnTo>
                  <a:lnTo>
                    <a:pt x="7146" y="3120"/>
                  </a:lnTo>
                  <a:lnTo>
                    <a:pt x="7066" y="2720"/>
                  </a:lnTo>
                  <a:lnTo>
                    <a:pt x="6959" y="2347"/>
                  </a:lnTo>
                  <a:lnTo>
                    <a:pt x="6826" y="2000"/>
                  </a:lnTo>
                  <a:lnTo>
                    <a:pt x="6639" y="1680"/>
                  </a:lnTo>
                  <a:lnTo>
                    <a:pt x="6453" y="1387"/>
                  </a:lnTo>
                  <a:lnTo>
                    <a:pt x="6239" y="1120"/>
                  </a:lnTo>
                  <a:lnTo>
                    <a:pt x="5999" y="880"/>
                  </a:lnTo>
                  <a:lnTo>
                    <a:pt x="5733" y="667"/>
                  </a:lnTo>
                  <a:lnTo>
                    <a:pt x="5466" y="507"/>
                  </a:lnTo>
                  <a:lnTo>
                    <a:pt x="5173" y="347"/>
                  </a:lnTo>
                  <a:lnTo>
                    <a:pt x="4880" y="214"/>
                  </a:lnTo>
                  <a:lnTo>
                    <a:pt x="4560" y="134"/>
                  </a:lnTo>
                  <a:lnTo>
                    <a:pt x="4240" y="54"/>
                  </a:lnTo>
                  <a:lnTo>
                    <a:pt x="39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2"/>
            <p:cNvSpPr/>
            <p:nvPr/>
          </p:nvSpPr>
          <p:spPr>
            <a:xfrm>
              <a:off x="2864635" y="7500162"/>
              <a:ext cx="40947" cy="55243"/>
            </a:xfrm>
            <a:custGeom>
              <a:rect b="b" l="l" r="r" t="t"/>
              <a:pathLst>
                <a:path extrusionOk="0" h="2987" w="2214">
                  <a:moveTo>
                    <a:pt x="1893" y="0"/>
                  </a:moveTo>
                  <a:lnTo>
                    <a:pt x="1627" y="27"/>
                  </a:lnTo>
                  <a:lnTo>
                    <a:pt x="1387" y="80"/>
                  </a:lnTo>
                  <a:lnTo>
                    <a:pt x="1173" y="187"/>
                  </a:lnTo>
                  <a:lnTo>
                    <a:pt x="960" y="320"/>
                  </a:lnTo>
                  <a:lnTo>
                    <a:pt x="773" y="507"/>
                  </a:lnTo>
                  <a:lnTo>
                    <a:pt x="640" y="694"/>
                  </a:lnTo>
                  <a:lnTo>
                    <a:pt x="533" y="933"/>
                  </a:lnTo>
                  <a:lnTo>
                    <a:pt x="453" y="1173"/>
                  </a:lnTo>
                  <a:lnTo>
                    <a:pt x="320" y="1173"/>
                  </a:lnTo>
                  <a:lnTo>
                    <a:pt x="187" y="1200"/>
                  </a:lnTo>
                  <a:lnTo>
                    <a:pt x="80" y="1280"/>
                  </a:lnTo>
                  <a:lnTo>
                    <a:pt x="27" y="1360"/>
                  </a:lnTo>
                  <a:lnTo>
                    <a:pt x="0" y="1493"/>
                  </a:lnTo>
                  <a:lnTo>
                    <a:pt x="27" y="1600"/>
                  </a:lnTo>
                  <a:lnTo>
                    <a:pt x="80" y="1707"/>
                  </a:lnTo>
                  <a:lnTo>
                    <a:pt x="187" y="1787"/>
                  </a:lnTo>
                  <a:lnTo>
                    <a:pt x="320" y="1813"/>
                  </a:lnTo>
                  <a:lnTo>
                    <a:pt x="453" y="1813"/>
                  </a:lnTo>
                  <a:lnTo>
                    <a:pt x="533" y="2053"/>
                  </a:lnTo>
                  <a:lnTo>
                    <a:pt x="640" y="2267"/>
                  </a:lnTo>
                  <a:lnTo>
                    <a:pt x="773" y="2480"/>
                  </a:lnTo>
                  <a:lnTo>
                    <a:pt x="960" y="2640"/>
                  </a:lnTo>
                  <a:lnTo>
                    <a:pt x="1173" y="2773"/>
                  </a:lnTo>
                  <a:lnTo>
                    <a:pt x="1387" y="2880"/>
                  </a:lnTo>
                  <a:lnTo>
                    <a:pt x="1627" y="2960"/>
                  </a:lnTo>
                  <a:lnTo>
                    <a:pt x="1893" y="2987"/>
                  </a:lnTo>
                  <a:lnTo>
                    <a:pt x="2027" y="2960"/>
                  </a:lnTo>
                  <a:lnTo>
                    <a:pt x="2133" y="2880"/>
                  </a:lnTo>
                  <a:lnTo>
                    <a:pt x="2213" y="2773"/>
                  </a:lnTo>
                  <a:lnTo>
                    <a:pt x="2213" y="2640"/>
                  </a:lnTo>
                  <a:lnTo>
                    <a:pt x="2213" y="2533"/>
                  </a:lnTo>
                  <a:lnTo>
                    <a:pt x="2133" y="2427"/>
                  </a:lnTo>
                  <a:lnTo>
                    <a:pt x="2027" y="2347"/>
                  </a:lnTo>
                  <a:lnTo>
                    <a:pt x="1893" y="2320"/>
                  </a:lnTo>
                  <a:lnTo>
                    <a:pt x="1760" y="2320"/>
                  </a:lnTo>
                  <a:lnTo>
                    <a:pt x="1653" y="2293"/>
                  </a:lnTo>
                  <a:lnTo>
                    <a:pt x="1547" y="2240"/>
                  </a:lnTo>
                  <a:lnTo>
                    <a:pt x="1440" y="2187"/>
                  </a:lnTo>
                  <a:lnTo>
                    <a:pt x="1333" y="2107"/>
                  </a:lnTo>
                  <a:lnTo>
                    <a:pt x="1253" y="2027"/>
                  </a:lnTo>
                  <a:lnTo>
                    <a:pt x="1200" y="1920"/>
                  </a:lnTo>
                  <a:lnTo>
                    <a:pt x="1147" y="1813"/>
                  </a:lnTo>
                  <a:lnTo>
                    <a:pt x="1893" y="1813"/>
                  </a:lnTo>
                  <a:lnTo>
                    <a:pt x="2053" y="1787"/>
                  </a:lnTo>
                  <a:lnTo>
                    <a:pt x="2133" y="1707"/>
                  </a:lnTo>
                  <a:lnTo>
                    <a:pt x="2213" y="1600"/>
                  </a:lnTo>
                  <a:lnTo>
                    <a:pt x="2213" y="1493"/>
                  </a:lnTo>
                  <a:lnTo>
                    <a:pt x="2213" y="1360"/>
                  </a:lnTo>
                  <a:lnTo>
                    <a:pt x="2133" y="1280"/>
                  </a:lnTo>
                  <a:lnTo>
                    <a:pt x="2053" y="1200"/>
                  </a:lnTo>
                  <a:lnTo>
                    <a:pt x="1893" y="1173"/>
                  </a:lnTo>
                  <a:lnTo>
                    <a:pt x="1147" y="1173"/>
                  </a:lnTo>
                  <a:lnTo>
                    <a:pt x="1200" y="1067"/>
                  </a:lnTo>
                  <a:lnTo>
                    <a:pt x="1253" y="960"/>
                  </a:lnTo>
                  <a:lnTo>
                    <a:pt x="1333" y="880"/>
                  </a:lnTo>
                  <a:lnTo>
                    <a:pt x="1440" y="800"/>
                  </a:lnTo>
                  <a:lnTo>
                    <a:pt x="1547" y="747"/>
                  </a:lnTo>
                  <a:lnTo>
                    <a:pt x="1653" y="694"/>
                  </a:lnTo>
                  <a:lnTo>
                    <a:pt x="1760" y="667"/>
                  </a:lnTo>
                  <a:lnTo>
                    <a:pt x="1893" y="667"/>
                  </a:lnTo>
                  <a:lnTo>
                    <a:pt x="2027" y="640"/>
                  </a:lnTo>
                  <a:lnTo>
                    <a:pt x="2133" y="560"/>
                  </a:lnTo>
                  <a:lnTo>
                    <a:pt x="2213" y="454"/>
                  </a:lnTo>
                  <a:lnTo>
                    <a:pt x="2213" y="320"/>
                  </a:lnTo>
                  <a:lnTo>
                    <a:pt x="2213" y="214"/>
                  </a:lnTo>
                  <a:lnTo>
                    <a:pt x="2133" y="107"/>
                  </a:lnTo>
                  <a:lnTo>
                    <a:pt x="2027" y="27"/>
                  </a:lnTo>
                  <a:lnTo>
                    <a:pt x="18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22"/>
          <p:cNvGrpSpPr/>
          <p:nvPr/>
        </p:nvGrpSpPr>
        <p:grpSpPr>
          <a:xfrm>
            <a:off x="3362483" y="7292727"/>
            <a:ext cx="158701" cy="221003"/>
            <a:chOff x="3386848" y="7444938"/>
            <a:chExt cx="149436" cy="208101"/>
          </a:xfrm>
        </p:grpSpPr>
        <p:sp>
          <p:nvSpPr>
            <p:cNvPr id="286" name="Google Shape;286;p22"/>
            <p:cNvSpPr/>
            <p:nvPr/>
          </p:nvSpPr>
          <p:spPr>
            <a:xfrm>
              <a:off x="3386848" y="7444938"/>
              <a:ext cx="149436" cy="208101"/>
            </a:xfrm>
            <a:custGeom>
              <a:rect b="b" l="l" r="r" t="t"/>
              <a:pathLst>
                <a:path extrusionOk="0" h="11252" w="8080">
                  <a:moveTo>
                    <a:pt x="4027" y="693"/>
                  </a:moveTo>
                  <a:lnTo>
                    <a:pt x="7440" y="2320"/>
                  </a:lnTo>
                  <a:lnTo>
                    <a:pt x="7440" y="2773"/>
                  </a:lnTo>
                  <a:lnTo>
                    <a:pt x="5946" y="2773"/>
                  </a:lnTo>
                  <a:lnTo>
                    <a:pt x="5813" y="2800"/>
                  </a:lnTo>
                  <a:lnTo>
                    <a:pt x="5706" y="2880"/>
                  </a:lnTo>
                  <a:lnTo>
                    <a:pt x="5653" y="2986"/>
                  </a:lnTo>
                  <a:lnTo>
                    <a:pt x="5627" y="3120"/>
                  </a:lnTo>
                  <a:lnTo>
                    <a:pt x="5627" y="4426"/>
                  </a:lnTo>
                  <a:lnTo>
                    <a:pt x="5253" y="4266"/>
                  </a:lnTo>
                  <a:lnTo>
                    <a:pt x="4853" y="4159"/>
                  </a:lnTo>
                  <a:lnTo>
                    <a:pt x="4453" y="4106"/>
                  </a:lnTo>
                  <a:lnTo>
                    <a:pt x="4027" y="4079"/>
                  </a:lnTo>
                  <a:lnTo>
                    <a:pt x="3600" y="4106"/>
                  </a:lnTo>
                  <a:lnTo>
                    <a:pt x="3200" y="4159"/>
                  </a:lnTo>
                  <a:lnTo>
                    <a:pt x="2800" y="4293"/>
                  </a:lnTo>
                  <a:lnTo>
                    <a:pt x="2427" y="4453"/>
                  </a:lnTo>
                  <a:lnTo>
                    <a:pt x="2427" y="3120"/>
                  </a:lnTo>
                  <a:lnTo>
                    <a:pt x="2400" y="2986"/>
                  </a:lnTo>
                  <a:lnTo>
                    <a:pt x="2347" y="2880"/>
                  </a:lnTo>
                  <a:lnTo>
                    <a:pt x="2240" y="2800"/>
                  </a:lnTo>
                  <a:lnTo>
                    <a:pt x="2107" y="2773"/>
                  </a:lnTo>
                  <a:lnTo>
                    <a:pt x="667" y="2773"/>
                  </a:lnTo>
                  <a:lnTo>
                    <a:pt x="667" y="2320"/>
                  </a:lnTo>
                  <a:lnTo>
                    <a:pt x="4027" y="693"/>
                  </a:lnTo>
                  <a:close/>
                  <a:moveTo>
                    <a:pt x="4373" y="4746"/>
                  </a:moveTo>
                  <a:lnTo>
                    <a:pt x="4720" y="4826"/>
                  </a:lnTo>
                  <a:lnTo>
                    <a:pt x="5067" y="4906"/>
                  </a:lnTo>
                  <a:lnTo>
                    <a:pt x="5387" y="5066"/>
                  </a:lnTo>
                  <a:lnTo>
                    <a:pt x="5706" y="5253"/>
                  </a:lnTo>
                  <a:lnTo>
                    <a:pt x="5760" y="5306"/>
                  </a:lnTo>
                  <a:lnTo>
                    <a:pt x="5840" y="5333"/>
                  </a:lnTo>
                  <a:lnTo>
                    <a:pt x="6053" y="5519"/>
                  </a:lnTo>
                  <a:lnTo>
                    <a:pt x="6240" y="5733"/>
                  </a:lnTo>
                  <a:lnTo>
                    <a:pt x="6426" y="5973"/>
                  </a:lnTo>
                  <a:lnTo>
                    <a:pt x="6586" y="6213"/>
                  </a:lnTo>
                  <a:lnTo>
                    <a:pt x="6720" y="6479"/>
                  </a:lnTo>
                  <a:lnTo>
                    <a:pt x="6826" y="6746"/>
                  </a:lnTo>
                  <a:lnTo>
                    <a:pt x="6906" y="7039"/>
                  </a:lnTo>
                  <a:lnTo>
                    <a:pt x="6960" y="7332"/>
                  </a:lnTo>
                  <a:lnTo>
                    <a:pt x="6800" y="7332"/>
                  </a:lnTo>
                  <a:lnTo>
                    <a:pt x="6640" y="7359"/>
                  </a:lnTo>
                  <a:lnTo>
                    <a:pt x="6560" y="7439"/>
                  </a:lnTo>
                  <a:lnTo>
                    <a:pt x="6480" y="7546"/>
                  </a:lnTo>
                  <a:lnTo>
                    <a:pt x="6453" y="7652"/>
                  </a:lnTo>
                  <a:lnTo>
                    <a:pt x="6480" y="7786"/>
                  </a:lnTo>
                  <a:lnTo>
                    <a:pt x="6560" y="7892"/>
                  </a:lnTo>
                  <a:lnTo>
                    <a:pt x="6640" y="7946"/>
                  </a:lnTo>
                  <a:lnTo>
                    <a:pt x="6800" y="7999"/>
                  </a:lnTo>
                  <a:lnTo>
                    <a:pt x="6960" y="7999"/>
                  </a:lnTo>
                  <a:lnTo>
                    <a:pt x="6906" y="8239"/>
                  </a:lnTo>
                  <a:lnTo>
                    <a:pt x="6853" y="8479"/>
                  </a:lnTo>
                  <a:lnTo>
                    <a:pt x="6773" y="8719"/>
                  </a:lnTo>
                  <a:lnTo>
                    <a:pt x="6666" y="8932"/>
                  </a:lnTo>
                  <a:lnTo>
                    <a:pt x="6560" y="9145"/>
                  </a:lnTo>
                  <a:lnTo>
                    <a:pt x="6426" y="9359"/>
                  </a:lnTo>
                  <a:lnTo>
                    <a:pt x="6266" y="9545"/>
                  </a:lnTo>
                  <a:lnTo>
                    <a:pt x="6106" y="9732"/>
                  </a:lnTo>
                  <a:lnTo>
                    <a:pt x="5946" y="9892"/>
                  </a:lnTo>
                  <a:lnTo>
                    <a:pt x="5733" y="10052"/>
                  </a:lnTo>
                  <a:lnTo>
                    <a:pt x="5547" y="10185"/>
                  </a:lnTo>
                  <a:lnTo>
                    <a:pt x="5333" y="10292"/>
                  </a:lnTo>
                  <a:lnTo>
                    <a:pt x="5093" y="10399"/>
                  </a:lnTo>
                  <a:lnTo>
                    <a:pt x="4853" y="10479"/>
                  </a:lnTo>
                  <a:lnTo>
                    <a:pt x="4613" y="10532"/>
                  </a:lnTo>
                  <a:lnTo>
                    <a:pt x="4373" y="10559"/>
                  </a:lnTo>
                  <a:lnTo>
                    <a:pt x="4373" y="10399"/>
                  </a:lnTo>
                  <a:lnTo>
                    <a:pt x="4347" y="10265"/>
                  </a:lnTo>
                  <a:lnTo>
                    <a:pt x="4267" y="10159"/>
                  </a:lnTo>
                  <a:lnTo>
                    <a:pt x="4160" y="10105"/>
                  </a:lnTo>
                  <a:lnTo>
                    <a:pt x="4053" y="10079"/>
                  </a:lnTo>
                  <a:lnTo>
                    <a:pt x="3920" y="10105"/>
                  </a:lnTo>
                  <a:lnTo>
                    <a:pt x="3813" y="10159"/>
                  </a:lnTo>
                  <a:lnTo>
                    <a:pt x="3733" y="10265"/>
                  </a:lnTo>
                  <a:lnTo>
                    <a:pt x="3707" y="10399"/>
                  </a:lnTo>
                  <a:lnTo>
                    <a:pt x="3707" y="10559"/>
                  </a:lnTo>
                  <a:lnTo>
                    <a:pt x="3467" y="10532"/>
                  </a:lnTo>
                  <a:lnTo>
                    <a:pt x="3227" y="10479"/>
                  </a:lnTo>
                  <a:lnTo>
                    <a:pt x="2987" y="10399"/>
                  </a:lnTo>
                  <a:lnTo>
                    <a:pt x="2774" y="10292"/>
                  </a:lnTo>
                  <a:lnTo>
                    <a:pt x="2534" y="10185"/>
                  </a:lnTo>
                  <a:lnTo>
                    <a:pt x="2347" y="10052"/>
                  </a:lnTo>
                  <a:lnTo>
                    <a:pt x="2160" y="9892"/>
                  </a:lnTo>
                  <a:lnTo>
                    <a:pt x="1974" y="9732"/>
                  </a:lnTo>
                  <a:lnTo>
                    <a:pt x="1814" y="9545"/>
                  </a:lnTo>
                  <a:lnTo>
                    <a:pt x="1654" y="9359"/>
                  </a:lnTo>
                  <a:lnTo>
                    <a:pt x="1520" y="9145"/>
                  </a:lnTo>
                  <a:lnTo>
                    <a:pt x="1414" y="8932"/>
                  </a:lnTo>
                  <a:lnTo>
                    <a:pt x="1307" y="8719"/>
                  </a:lnTo>
                  <a:lnTo>
                    <a:pt x="1227" y="8479"/>
                  </a:lnTo>
                  <a:lnTo>
                    <a:pt x="1174" y="8239"/>
                  </a:lnTo>
                  <a:lnTo>
                    <a:pt x="1120" y="7999"/>
                  </a:lnTo>
                  <a:lnTo>
                    <a:pt x="1280" y="7999"/>
                  </a:lnTo>
                  <a:lnTo>
                    <a:pt x="1440" y="7946"/>
                  </a:lnTo>
                  <a:lnTo>
                    <a:pt x="1547" y="7892"/>
                  </a:lnTo>
                  <a:lnTo>
                    <a:pt x="1600" y="7786"/>
                  </a:lnTo>
                  <a:lnTo>
                    <a:pt x="1627" y="7652"/>
                  </a:lnTo>
                  <a:lnTo>
                    <a:pt x="1600" y="7546"/>
                  </a:lnTo>
                  <a:lnTo>
                    <a:pt x="1547" y="7439"/>
                  </a:lnTo>
                  <a:lnTo>
                    <a:pt x="1440" y="7359"/>
                  </a:lnTo>
                  <a:lnTo>
                    <a:pt x="1280" y="7332"/>
                  </a:lnTo>
                  <a:lnTo>
                    <a:pt x="1120" y="7332"/>
                  </a:lnTo>
                  <a:lnTo>
                    <a:pt x="1174" y="7092"/>
                  </a:lnTo>
                  <a:lnTo>
                    <a:pt x="1227" y="6826"/>
                  </a:lnTo>
                  <a:lnTo>
                    <a:pt x="1307" y="6612"/>
                  </a:lnTo>
                  <a:lnTo>
                    <a:pt x="1414" y="6373"/>
                  </a:lnTo>
                  <a:lnTo>
                    <a:pt x="1520" y="6159"/>
                  </a:lnTo>
                  <a:lnTo>
                    <a:pt x="1654" y="5973"/>
                  </a:lnTo>
                  <a:lnTo>
                    <a:pt x="1814" y="5759"/>
                  </a:lnTo>
                  <a:lnTo>
                    <a:pt x="1974" y="5599"/>
                  </a:lnTo>
                  <a:lnTo>
                    <a:pt x="2160" y="5413"/>
                  </a:lnTo>
                  <a:lnTo>
                    <a:pt x="2347" y="5279"/>
                  </a:lnTo>
                  <a:lnTo>
                    <a:pt x="2534" y="5146"/>
                  </a:lnTo>
                  <a:lnTo>
                    <a:pt x="2774" y="5039"/>
                  </a:lnTo>
                  <a:lnTo>
                    <a:pt x="2987" y="4933"/>
                  </a:lnTo>
                  <a:lnTo>
                    <a:pt x="3227" y="4853"/>
                  </a:lnTo>
                  <a:lnTo>
                    <a:pt x="3467" y="4799"/>
                  </a:lnTo>
                  <a:lnTo>
                    <a:pt x="3707" y="4746"/>
                  </a:lnTo>
                  <a:lnTo>
                    <a:pt x="3707" y="4906"/>
                  </a:lnTo>
                  <a:lnTo>
                    <a:pt x="3733" y="5039"/>
                  </a:lnTo>
                  <a:lnTo>
                    <a:pt x="3813" y="5146"/>
                  </a:lnTo>
                  <a:lnTo>
                    <a:pt x="3920" y="5226"/>
                  </a:lnTo>
                  <a:lnTo>
                    <a:pt x="4160" y="5226"/>
                  </a:lnTo>
                  <a:lnTo>
                    <a:pt x="4267" y="5146"/>
                  </a:lnTo>
                  <a:lnTo>
                    <a:pt x="4347" y="5039"/>
                  </a:lnTo>
                  <a:lnTo>
                    <a:pt x="4373" y="4906"/>
                  </a:lnTo>
                  <a:lnTo>
                    <a:pt x="4373" y="4746"/>
                  </a:lnTo>
                  <a:close/>
                  <a:moveTo>
                    <a:pt x="3947" y="0"/>
                  </a:moveTo>
                  <a:lnTo>
                    <a:pt x="3893" y="27"/>
                  </a:lnTo>
                  <a:lnTo>
                    <a:pt x="187" y="1813"/>
                  </a:lnTo>
                  <a:lnTo>
                    <a:pt x="107" y="1866"/>
                  </a:lnTo>
                  <a:lnTo>
                    <a:pt x="54" y="1946"/>
                  </a:lnTo>
                  <a:lnTo>
                    <a:pt x="1" y="2026"/>
                  </a:lnTo>
                  <a:lnTo>
                    <a:pt x="1" y="2106"/>
                  </a:lnTo>
                  <a:lnTo>
                    <a:pt x="1" y="3120"/>
                  </a:lnTo>
                  <a:lnTo>
                    <a:pt x="27" y="3253"/>
                  </a:lnTo>
                  <a:lnTo>
                    <a:pt x="81" y="3333"/>
                  </a:lnTo>
                  <a:lnTo>
                    <a:pt x="187" y="3413"/>
                  </a:lnTo>
                  <a:lnTo>
                    <a:pt x="321" y="3440"/>
                  </a:lnTo>
                  <a:lnTo>
                    <a:pt x="1787" y="3440"/>
                  </a:lnTo>
                  <a:lnTo>
                    <a:pt x="1787" y="4879"/>
                  </a:lnTo>
                  <a:lnTo>
                    <a:pt x="1547" y="5093"/>
                  </a:lnTo>
                  <a:lnTo>
                    <a:pt x="1334" y="5306"/>
                  </a:lnTo>
                  <a:lnTo>
                    <a:pt x="1147" y="5519"/>
                  </a:lnTo>
                  <a:lnTo>
                    <a:pt x="987" y="5759"/>
                  </a:lnTo>
                  <a:lnTo>
                    <a:pt x="854" y="5999"/>
                  </a:lnTo>
                  <a:lnTo>
                    <a:pt x="747" y="6239"/>
                  </a:lnTo>
                  <a:lnTo>
                    <a:pt x="640" y="6506"/>
                  </a:lnTo>
                  <a:lnTo>
                    <a:pt x="560" y="6772"/>
                  </a:lnTo>
                  <a:lnTo>
                    <a:pt x="507" y="7012"/>
                  </a:lnTo>
                  <a:lnTo>
                    <a:pt x="480" y="7279"/>
                  </a:lnTo>
                  <a:lnTo>
                    <a:pt x="454" y="7546"/>
                  </a:lnTo>
                  <a:lnTo>
                    <a:pt x="454" y="7812"/>
                  </a:lnTo>
                  <a:lnTo>
                    <a:pt x="480" y="8079"/>
                  </a:lnTo>
                  <a:lnTo>
                    <a:pt x="534" y="8346"/>
                  </a:lnTo>
                  <a:lnTo>
                    <a:pt x="587" y="8586"/>
                  </a:lnTo>
                  <a:lnTo>
                    <a:pt x="667" y="8852"/>
                  </a:lnTo>
                  <a:lnTo>
                    <a:pt x="774" y="9092"/>
                  </a:lnTo>
                  <a:lnTo>
                    <a:pt x="880" y="9332"/>
                  </a:lnTo>
                  <a:lnTo>
                    <a:pt x="1014" y="9572"/>
                  </a:lnTo>
                  <a:lnTo>
                    <a:pt x="1147" y="9785"/>
                  </a:lnTo>
                  <a:lnTo>
                    <a:pt x="1334" y="9999"/>
                  </a:lnTo>
                  <a:lnTo>
                    <a:pt x="1494" y="10185"/>
                  </a:lnTo>
                  <a:lnTo>
                    <a:pt x="1680" y="10372"/>
                  </a:lnTo>
                  <a:lnTo>
                    <a:pt x="1894" y="10532"/>
                  </a:lnTo>
                  <a:lnTo>
                    <a:pt x="2134" y="10692"/>
                  </a:lnTo>
                  <a:lnTo>
                    <a:pt x="2347" y="10825"/>
                  </a:lnTo>
                  <a:lnTo>
                    <a:pt x="2614" y="10959"/>
                  </a:lnTo>
                  <a:lnTo>
                    <a:pt x="2880" y="11065"/>
                  </a:lnTo>
                  <a:lnTo>
                    <a:pt x="3147" y="11145"/>
                  </a:lnTo>
                  <a:lnTo>
                    <a:pt x="3440" y="11199"/>
                  </a:lnTo>
                  <a:lnTo>
                    <a:pt x="3733" y="11225"/>
                  </a:lnTo>
                  <a:lnTo>
                    <a:pt x="4053" y="11252"/>
                  </a:lnTo>
                  <a:lnTo>
                    <a:pt x="4347" y="11225"/>
                  </a:lnTo>
                  <a:lnTo>
                    <a:pt x="4667" y="11199"/>
                  </a:lnTo>
                  <a:lnTo>
                    <a:pt x="4933" y="11145"/>
                  </a:lnTo>
                  <a:lnTo>
                    <a:pt x="5227" y="11065"/>
                  </a:lnTo>
                  <a:lnTo>
                    <a:pt x="5493" y="10959"/>
                  </a:lnTo>
                  <a:lnTo>
                    <a:pt x="5733" y="10825"/>
                  </a:lnTo>
                  <a:lnTo>
                    <a:pt x="5973" y="10692"/>
                  </a:lnTo>
                  <a:lnTo>
                    <a:pt x="6186" y="10532"/>
                  </a:lnTo>
                  <a:lnTo>
                    <a:pt x="6400" y="10372"/>
                  </a:lnTo>
                  <a:lnTo>
                    <a:pt x="6586" y="10185"/>
                  </a:lnTo>
                  <a:lnTo>
                    <a:pt x="6773" y="9972"/>
                  </a:lnTo>
                  <a:lnTo>
                    <a:pt x="6933" y="9759"/>
                  </a:lnTo>
                  <a:lnTo>
                    <a:pt x="7093" y="9545"/>
                  </a:lnTo>
                  <a:lnTo>
                    <a:pt x="7200" y="9305"/>
                  </a:lnTo>
                  <a:lnTo>
                    <a:pt x="7333" y="9066"/>
                  </a:lnTo>
                  <a:lnTo>
                    <a:pt x="7413" y="8826"/>
                  </a:lnTo>
                  <a:lnTo>
                    <a:pt x="7493" y="8586"/>
                  </a:lnTo>
                  <a:lnTo>
                    <a:pt x="7546" y="8319"/>
                  </a:lnTo>
                  <a:lnTo>
                    <a:pt x="7600" y="8052"/>
                  </a:lnTo>
                  <a:lnTo>
                    <a:pt x="7626" y="7786"/>
                  </a:lnTo>
                  <a:lnTo>
                    <a:pt x="7626" y="7519"/>
                  </a:lnTo>
                  <a:lnTo>
                    <a:pt x="7600" y="7252"/>
                  </a:lnTo>
                  <a:lnTo>
                    <a:pt x="7573" y="7012"/>
                  </a:lnTo>
                  <a:lnTo>
                    <a:pt x="7520" y="6746"/>
                  </a:lnTo>
                  <a:lnTo>
                    <a:pt x="7440" y="6479"/>
                  </a:lnTo>
                  <a:lnTo>
                    <a:pt x="7333" y="6213"/>
                  </a:lnTo>
                  <a:lnTo>
                    <a:pt x="7226" y="5973"/>
                  </a:lnTo>
                  <a:lnTo>
                    <a:pt x="7066" y="5733"/>
                  </a:lnTo>
                  <a:lnTo>
                    <a:pt x="6906" y="5493"/>
                  </a:lnTo>
                  <a:lnTo>
                    <a:pt x="6720" y="5279"/>
                  </a:lnTo>
                  <a:lnTo>
                    <a:pt x="6506" y="5066"/>
                  </a:lnTo>
                  <a:lnTo>
                    <a:pt x="6293" y="4853"/>
                  </a:lnTo>
                  <a:lnTo>
                    <a:pt x="6293" y="3440"/>
                  </a:lnTo>
                  <a:lnTo>
                    <a:pt x="7760" y="3440"/>
                  </a:lnTo>
                  <a:lnTo>
                    <a:pt x="7893" y="3413"/>
                  </a:lnTo>
                  <a:lnTo>
                    <a:pt x="8000" y="3333"/>
                  </a:lnTo>
                  <a:lnTo>
                    <a:pt x="8053" y="3253"/>
                  </a:lnTo>
                  <a:lnTo>
                    <a:pt x="8080" y="3120"/>
                  </a:lnTo>
                  <a:lnTo>
                    <a:pt x="8080" y="2106"/>
                  </a:lnTo>
                  <a:lnTo>
                    <a:pt x="8080" y="2026"/>
                  </a:lnTo>
                  <a:lnTo>
                    <a:pt x="8053" y="1946"/>
                  </a:lnTo>
                  <a:lnTo>
                    <a:pt x="7973" y="1866"/>
                  </a:lnTo>
                  <a:lnTo>
                    <a:pt x="7893" y="1813"/>
                  </a:lnTo>
                  <a:lnTo>
                    <a:pt x="4160" y="27"/>
                  </a:lnTo>
                  <a:lnTo>
                    <a:pt x="41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2"/>
            <p:cNvSpPr/>
            <p:nvPr/>
          </p:nvSpPr>
          <p:spPr>
            <a:xfrm>
              <a:off x="3435673" y="7558845"/>
              <a:ext cx="40947" cy="55243"/>
            </a:xfrm>
            <a:custGeom>
              <a:rect b="b" l="l" r="r" t="t"/>
              <a:pathLst>
                <a:path extrusionOk="0" h="2987" w="2214">
                  <a:moveTo>
                    <a:pt x="1893" y="0"/>
                  </a:moveTo>
                  <a:lnTo>
                    <a:pt x="1627" y="27"/>
                  </a:lnTo>
                  <a:lnTo>
                    <a:pt x="1387" y="80"/>
                  </a:lnTo>
                  <a:lnTo>
                    <a:pt x="1173" y="187"/>
                  </a:lnTo>
                  <a:lnTo>
                    <a:pt x="960" y="347"/>
                  </a:lnTo>
                  <a:lnTo>
                    <a:pt x="773" y="507"/>
                  </a:lnTo>
                  <a:lnTo>
                    <a:pt x="640" y="693"/>
                  </a:lnTo>
                  <a:lnTo>
                    <a:pt x="507" y="933"/>
                  </a:lnTo>
                  <a:lnTo>
                    <a:pt x="427" y="1173"/>
                  </a:lnTo>
                  <a:lnTo>
                    <a:pt x="320" y="1173"/>
                  </a:lnTo>
                  <a:lnTo>
                    <a:pt x="187" y="1200"/>
                  </a:lnTo>
                  <a:lnTo>
                    <a:pt x="80" y="1280"/>
                  </a:lnTo>
                  <a:lnTo>
                    <a:pt x="27" y="1387"/>
                  </a:lnTo>
                  <a:lnTo>
                    <a:pt x="0" y="1493"/>
                  </a:lnTo>
                  <a:lnTo>
                    <a:pt x="27" y="1600"/>
                  </a:lnTo>
                  <a:lnTo>
                    <a:pt x="80" y="1707"/>
                  </a:lnTo>
                  <a:lnTo>
                    <a:pt x="187" y="1787"/>
                  </a:lnTo>
                  <a:lnTo>
                    <a:pt x="320" y="1813"/>
                  </a:lnTo>
                  <a:lnTo>
                    <a:pt x="427" y="1813"/>
                  </a:lnTo>
                  <a:lnTo>
                    <a:pt x="507" y="2053"/>
                  </a:lnTo>
                  <a:lnTo>
                    <a:pt x="640" y="2293"/>
                  </a:lnTo>
                  <a:lnTo>
                    <a:pt x="773" y="2480"/>
                  </a:lnTo>
                  <a:lnTo>
                    <a:pt x="960" y="2640"/>
                  </a:lnTo>
                  <a:lnTo>
                    <a:pt x="1173" y="2800"/>
                  </a:lnTo>
                  <a:lnTo>
                    <a:pt x="1387" y="2880"/>
                  </a:lnTo>
                  <a:lnTo>
                    <a:pt x="1627" y="2960"/>
                  </a:lnTo>
                  <a:lnTo>
                    <a:pt x="1893" y="2986"/>
                  </a:lnTo>
                  <a:lnTo>
                    <a:pt x="2027" y="2960"/>
                  </a:lnTo>
                  <a:lnTo>
                    <a:pt x="2133" y="2880"/>
                  </a:lnTo>
                  <a:lnTo>
                    <a:pt x="2187" y="2773"/>
                  </a:lnTo>
                  <a:lnTo>
                    <a:pt x="2213" y="2640"/>
                  </a:lnTo>
                  <a:lnTo>
                    <a:pt x="2187" y="2533"/>
                  </a:lnTo>
                  <a:lnTo>
                    <a:pt x="2133" y="2427"/>
                  </a:lnTo>
                  <a:lnTo>
                    <a:pt x="2027" y="2347"/>
                  </a:lnTo>
                  <a:lnTo>
                    <a:pt x="1893" y="2320"/>
                  </a:lnTo>
                  <a:lnTo>
                    <a:pt x="1760" y="2320"/>
                  </a:lnTo>
                  <a:lnTo>
                    <a:pt x="1653" y="2293"/>
                  </a:lnTo>
                  <a:lnTo>
                    <a:pt x="1547" y="2240"/>
                  </a:lnTo>
                  <a:lnTo>
                    <a:pt x="1440" y="2187"/>
                  </a:lnTo>
                  <a:lnTo>
                    <a:pt x="1333" y="2107"/>
                  </a:lnTo>
                  <a:lnTo>
                    <a:pt x="1253" y="2027"/>
                  </a:lnTo>
                  <a:lnTo>
                    <a:pt x="1173" y="1920"/>
                  </a:lnTo>
                  <a:lnTo>
                    <a:pt x="1120" y="1813"/>
                  </a:lnTo>
                  <a:lnTo>
                    <a:pt x="1893" y="1813"/>
                  </a:lnTo>
                  <a:lnTo>
                    <a:pt x="2027" y="1787"/>
                  </a:lnTo>
                  <a:lnTo>
                    <a:pt x="2133" y="1707"/>
                  </a:lnTo>
                  <a:lnTo>
                    <a:pt x="2187" y="1600"/>
                  </a:lnTo>
                  <a:lnTo>
                    <a:pt x="2213" y="1493"/>
                  </a:lnTo>
                  <a:lnTo>
                    <a:pt x="2187" y="1387"/>
                  </a:lnTo>
                  <a:lnTo>
                    <a:pt x="2133" y="1280"/>
                  </a:lnTo>
                  <a:lnTo>
                    <a:pt x="2027" y="1200"/>
                  </a:lnTo>
                  <a:lnTo>
                    <a:pt x="1893" y="1173"/>
                  </a:lnTo>
                  <a:lnTo>
                    <a:pt x="1120" y="1173"/>
                  </a:lnTo>
                  <a:lnTo>
                    <a:pt x="1173" y="1067"/>
                  </a:lnTo>
                  <a:lnTo>
                    <a:pt x="1253" y="960"/>
                  </a:lnTo>
                  <a:lnTo>
                    <a:pt x="1333" y="880"/>
                  </a:lnTo>
                  <a:lnTo>
                    <a:pt x="1440" y="800"/>
                  </a:lnTo>
                  <a:lnTo>
                    <a:pt x="1547" y="747"/>
                  </a:lnTo>
                  <a:lnTo>
                    <a:pt x="1653" y="693"/>
                  </a:lnTo>
                  <a:lnTo>
                    <a:pt x="1760" y="667"/>
                  </a:lnTo>
                  <a:lnTo>
                    <a:pt x="1893" y="667"/>
                  </a:lnTo>
                  <a:lnTo>
                    <a:pt x="2027" y="640"/>
                  </a:lnTo>
                  <a:lnTo>
                    <a:pt x="2133" y="560"/>
                  </a:lnTo>
                  <a:lnTo>
                    <a:pt x="2187" y="453"/>
                  </a:lnTo>
                  <a:lnTo>
                    <a:pt x="2213" y="320"/>
                  </a:lnTo>
                  <a:lnTo>
                    <a:pt x="2187" y="214"/>
                  </a:lnTo>
                  <a:lnTo>
                    <a:pt x="2133" y="107"/>
                  </a:lnTo>
                  <a:lnTo>
                    <a:pt x="2027" y="27"/>
                  </a:lnTo>
                  <a:lnTo>
                    <a:pt x="18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22"/>
          <p:cNvGrpSpPr/>
          <p:nvPr/>
        </p:nvGrpSpPr>
        <p:grpSpPr>
          <a:xfrm>
            <a:off x="3924418" y="7292727"/>
            <a:ext cx="221023" cy="220492"/>
            <a:chOff x="3915977" y="7444938"/>
            <a:chExt cx="208119" cy="207620"/>
          </a:xfrm>
        </p:grpSpPr>
        <p:sp>
          <p:nvSpPr>
            <p:cNvPr id="289" name="Google Shape;289;p22"/>
            <p:cNvSpPr/>
            <p:nvPr/>
          </p:nvSpPr>
          <p:spPr>
            <a:xfrm>
              <a:off x="3915977" y="7444938"/>
              <a:ext cx="208119" cy="78916"/>
            </a:xfrm>
            <a:custGeom>
              <a:rect b="b" l="l" r="r" t="t"/>
              <a:pathLst>
                <a:path extrusionOk="0" h="4267" w="11253">
                  <a:moveTo>
                    <a:pt x="4453" y="667"/>
                  </a:moveTo>
                  <a:lnTo>
                    <a:pt x="4533" y="693"/>
                  </a:lnTo>
                  <a:lnTo>
                    <a:pt x="4666" y="773"/>
                  </a:lnTo>
                  <a:lnTo>
                    <a:pt x="4746" y="907"/>
                  </a:lnTo>
                  <a:lnTo>
                    <a:pt x="4773" y="987"/>
                  </a:lnTo>
                  <a:lnTo>
                    <a:pt x="4773" y="1067"/>
                  </a:lnTo>
                  <a:lnTo>
                    <a:pt x="4773" y="1706"/>
                  </a:lnTo>
                  <a:lnTo>
                    <a:pt x="4746" y="1680"/>
                  </a:lnTo>
                  <a:lnTo>
                    <a:pt x="4613" y="1653"/>
                  </a:lnTo>
                  <a:lnTo>
                    <a:pt x="4480" y="1653"/>
                  </a:lnTo>
                  <a:lnTo>
                    <a:pt x="4373" y="1706"/>
                  </a:lnTo>
                  <a:lnTo>
                    <a:pt x="4320" y="1813"/>
                  </a:lnTo>
                  <a:lnTo>
                    <a:pt x="4266" y="1920"/>
                  </a:lnTo>
                  <a:lnTo>
                    <a:pt x="4266" y="2026"/>
                  </a:lnTo>
                  <a:lnTo>
                    <a:pt x="4320" y="2160"/>
                  </a:lnTo>
                  <a:lnTo>
                    <a:pt x="4426" y="2266"/>
                  </a:lnTo>
                  <a:lnTo>
                    <a:pt x="4746" y="2426"/>
                  </a:lnTo>
                  <a:lnTo>
                    <a:pt x="4666" y="2666"/>
                  </a:lnTo>
                  <a:lnTo>
                    <a:pt x="4533" y="2906"/>
                  </a:lnTo>
                  <a:lnTo>
                    <a:pt x="4373" y="3093"/>
                  </a:lnTo>
                  <a:lnTo>
                    <a:pt x="4213" y="3253"/>
                  </a:lnTo>
                  <a:lnTo>
                    <a:pt x="4000" y="3413"/>
                  </a:lnTo>
                  <a:lnTo>
                    <a:pt x="3760" y="3520"/>
                  </a:lnTo>
                  <a:lnTo>
                    <a:pt x="3520" y="3573"/>
                  </a:lnTo>
                  <a:lnTo>
                    <a:pt x="3253" y="3600"/>
                  </a:lnTo>
                  <a:lnTo>
                    <a:pt x="2987" y="3600"/>
                  </a:lnTo>
                  <a:lnTo>
                    <a:pt x="2667" y="3573"/>
                  </a:lnTo>
                  <a:lnTo>
                    <a:pt x="2373" y="3466"/>
                  </a:lnTo>
                  <a:lnTo>
                    <a:pt x="2133" y="3333"/>
                  </a:lnTo>
                  <a:lnTo>
                    <a:pt x="1893" y="3146"/>
                  </a:lnTo>
                  <a:lnTo>
                    <a:pt x="1707" y="2933"/>
                  </a:lnTo>
                  <a:lnTo>
                    <a:pt x="1573" y="2666"/>
                  </a:lnTo>
                  <a:lnTo>
                    <a:pt x="1493" y="2373"/>
                  </a:lnTo>
                  <a:lnTo>
                    <a:pt x="1467" y="2080"/>
                  </a:lnTo>
                  <a:lnTo>
                    <a:pt x="1467" y="1067"/>
                  </a:lnTo>
                  <a:lnTo>
                    <a:pt x="1467" y="987"/>
                  </a:lnTo>
                  <a:lnTo>
                    <a:pt x="1493" y="907"/>
                  </a:lnTo>
                  <a:lnTo>
                    <a:pt x="1573" y="773"/>
                  </a:lnTo>
                  <a:lnTo>
                    <a:pt x="1707" y="693"/>
                  </a:lnTo>
                  <a:lnTo>
                    <a:pt x="1787" y="667"/>
                  </a:lnTo>
                  <a:close/>
                  <a:moveTo>
                    <a:pt x="9466" y="667"/>
                  </a:moveTo>
                  <a:lnTo>
                    <a:pt x="9546" y="693"/>
                  </a:lnTo>
                  <a:lnTo>
                    <a:pt x="9679" y="773"/>
                  </a:lnTo>
                  <a:lnTo>
                    <a:pt x="9759" y="907"/>
                  </a:lnTo>
                  <a:lnTo>
                    <a:pt x="9786" y="987"/>
                  </a:lnTo>
                  <a:lnTo>
                    <a:pt x="9786" y="1067"/>
                  </a:lnTo>
                  <a:lnTo>
                    <a:pt x="9786" y="2080"/>
                  </a:lnTo>
                  <a:lnTo>
                    <a:pt x="9759" y="2373"/>
                  </a:lnTo>
                  <a:lnTo>
                    <a:pt x="9679" y="2666"/>
                  </a:lnTo>
                  <a:lnTo>
                    <a:pt x="9546" y="2933"/>
                  </a:lnTo>
                  <a:lnTo>
                    <a:pt x="9359" y="3146"/>
                  </a:lnTo>
                  <a:lnTo>
                    <a:pt x="9119" y="3333"/>
                  </a:lnTo>
                  <a:lnTo>
                    <a:pt x="8879" y="3466"/>
                  </a:lnTo>
                  <a:lnTo>
                    <a:pt x="8586" y="3573"/>
                  </a:lnTo>
                  <a:lnTo>
                    <a:pt x="8266" y="3600"/>
                  </a:lnTo>
                  <a:lnTo>
                    <a:pt x="7999" y="3600"/>
                  </a:lnTo>
                  <a:lnTo>
                    <a:pt x="7733" y="3573"/>
                  </a:lnTo>
                  <a:lnTo>
                    <a:pt x="7493" y="3520"/>
                  </a:lnTo>
                  <a:lnTo>
                    <a:pt x="7253" y="3413"/>
                  </a:lnTo>
                  <a:lnTo>
                    <a:pt x="7039" y="3253"/>
                  </a:lnTo>
                  <a:lnTo>
                    <a:pt x="6879" y="3093"/>
                  </a:lnTo>
                  <a:lnTo>
                    <a:pt x="6719" y="2906"/>
                  </a:lnTo>
                  <a:lnTo>
                    <a:pt x="6613" y="2666"/>
                  </a:lnTo>
                  <a:lnTo>
                    <a:pt x="6533" y="2426"/>
                  </a:lnTo>
                  <a:lnTo>
                    <a:pt x="6826" y="2266"/>
                  </a:lnTo>
                  <a:lnTo>
                    <a:pt x="6933" y="2160"/>
                  </a:lnTo>
                  <a:lnTo>
                    <a:pt x="6986" y="2053"/>
                  </a:lnTo>
                  <a:lnTo>
                    <a:pt x="6986" y="1920"/>
                  </a:lnTo>
                  <a:lnTo>
                    <a:pt x="6933" y="1813"/>
                  </a:lnTo>
                  <a:lnTo>
                    <a:pt x="6879" y="1706"/>
                  </a:lnTo>
                  <a:lnTo>
                    <a:pt x="6773" y="1653"/>
                  </a:lnTo>
                  <a:lnTo>
                    <a:pt x="6639" y="1653"/>
                  </a:lnTo>
                  <a:lnTo>
                    <a:pt x="6506" y="1680"/>
                  </a:lnTo>
                  <a:lnTo>
                    <a:pt x="6479" y="1706"/>
                  </a:lnTo>
                  <a:lnTo>
                    <a:pt x="6479" y="1067"/>
                  </a:lnTo>
                  <a:lnTo>
                    <a:pt x="6479" y="987"/>
                  </a:lnTo>
                  <a:lnTo>
                    <a:pt x="6506" y="907"/>
                  </a:lnTo>
                  <a:lnTo>
                    <a:pt x="6586" y="773"/>
                  </a:lnTo>
                  <a:lnTo>
                    <a:pt x="6719" y="693"/>
                  </a:lnTo>
                  <a:lnTo>
                    <a:pt x="6799" y="667"/>
                  </a:lnTo>
                  <a:close/>
                  <a:moveTo>
                    <a:pt x="1867" y="0"/>
                  </a:moveTo>
                  <a:lnTo>
                    <a:pt x="1653" y="27"/>
                  </a:lnTo>
                  <a:lnTo>
                    <a:pt x="1440" y="80"/>
                  </a:lnTo>
                  <a:lnTo>
                    <a:pt x="1280" y="187"/>
                  </a:lnTo>
                  <a:lnTo>
                    <a:pt x="1120" y="320"/>
                  </a:lnTo>
                  <a:lnTo>
                    <a:pt x="987" y="480"/>
                  </a:lnTo>
                  <a:lnTo>
                    <a:pt x="880" y="667"/>
                  </a:lnTo>
                  <a:lnTo>
                    <a:pt x="827" y="853"/>
                  </a:lnTo>
                  <a:lnTo>
                    <a:pt x="800" y="1067"/>
                  </a:lnTo>
                  <a:lnTo>
                    <a:pt x="800" y="1466"/>
                  </a:lnTo>
                  <a:lnTo>
                    <a:pt x="320" y="1466"/>
                  </a:lnTo>
                  <a:lnTo>
                    <a:pt x="187" y="1493"/>
                  </a:lnTo>
                  <a:lnTo>
                    <a:pt x="80" y="1573"/>
                  </a:lnTo>
                  <a:lnTo>
                    <a:pt x="27" y="1680"/>
                  </a:lnTo>
                  <a:lnTo>
                    <a:pt x="0" y="1786"/>
                  </a:lnTo>
                  <a:lnTo>
                    <a:pt x="27" y="1920"/>
                  </a:lnTo>
                  <a:lnTo>
                    <a:pt x="80" y="2026"/>
                  </a:lnTo>
                  <a:lnTo>
                    <a:pt x="187" y="2106"/>
                  </a:lnTo>
                  <a:lnTo>
                    <a:pt x="320" y="2133"/>
                  </a:lnTo>
                  <a:lnTo>
                    <a:pt x="800" y="2133"/>
                  </a:lnTo>
                  <a:lnTo>
                    <a:pt x="827" y="2346"/>
                  </a:lnTo>
                  <a:lnTo>
                    <a:pt x="853" y="2560"/>
                  </a:lnTo>
                  <a:lnTo>
                    <a:pt x="907" y="2773"/>
                  </a:lnTo>
                  <a:lnTo>
                    <a:pt x="987" y="2960"/>
                  </a:lnTo>
                  <a:lnTo>
                    <a:pt x="1067" y="3146"/>
                  </a:lnTo>
                  <a:lnTo>
                    <a:pt x="1200" y="3306"/>
                  </a:lnTo>
                  <a:lnTo>
                    <a:pt x="1307" y="3493"/>
                  </a:lnTo>
                  <a:lnTo>
                    <a:pt x="1467" y="3626"/>
                  </a:lnTo>
                  <a:lnTo>
                    <a:pt x="1600" y="3760"/>
                  </a:lnTo>
                  <a:lnTo>
                    <a:pt x="1787" y="3893"/>
                  </a:lnTo>
                  <a:lnTo>
                    <a:pt x="1947" y="3999"/>
                  </a:lnTo>
                  <a:lnTo>
                    <a:pt x="2133" y="4079"/>
                  </a:lnTo>
                  <a:lnTo>
                    <a:pt x="2347" y="4159"/>
                  </a:lnTo>
                  <a:lnTo>
                    <a:pt x="2533" y="4213"/>
                  </a:lnTo>
                  <a:lnTo>
                    <a:pt x="2747" y="4239"/>
                  </a:lnTo>
                  <a:lnTo>
                    <a:pt x="2987" y="4266"/>
                  </a:lnTo>
                  <a:lnTo>
                    <a:pt x="3253" y="4266"/>
                  </a:lnTo>
                  <a:lnTo>
                    <a:pt x="3493" y="4239"/>
                  </a:lnTo>
                  <a:lnTo>
                    <a:pt x="3706" y="4213"/>
                  </a:lnTo>
                  <a:lnTo>
                    <a:pt x="3893" y="4159"/>
                  </a:lnTo>
                  <a:lnTo>
                    <a:pt x="4106" y="4079"/>
                  </a:lnTo>
                  <a:lnTo>
                    <a:pt x="4293" y="3999"/>
                  </a:lnTo>
                  <a:lnTo>
                    <a:pt x="4480" y="3893"/>
                  </a:lnTo>
                  <a:lnTo>
                    <a:pt x="4640" y="3760"/>
                  </a:lnTo>
                  <a:lnTo>
                    <a:pt x="4800" y="3626"/>
                  </a:lnTo>
                  <a:lnTo>
                    <a:pt x="4933" y="3466"/>
                  </a:lnTo>
                  <a:lnTo>
                    <a:pt x="5066" y="3306"/>
                  </a:lnTo>
                  <a:lnTo>
                    <a:pt x="5173" y="3120"/>
                  </a:lnTo>
                  <a:lnTo>
                    <a:pt x="5253" y="2933"/>
                  </a:lnTo>
                  <a:lnTo>
                    <a:pt x="5333" y="2720"/>
                  </a:lnTo>
                  <a:lnTo>
                    <a:pt x="5386" y="2506"/>
                  </a:lnTo>
                  <a:lnTo>
                    <a:pt x="5413" y="2293"/>
                  </a:lnTo>
                  <a:lnTo>
                    <a:pt x="5440" y="2080"/>
                  </a:lnTo>
                  <a:lnTo>
                    <a:pt x="5440" y="1866"/>
                  </a:lnTo>
                  <a:lnTo>
                    <a:pt x="5520" y="1786"/>
                  </a:lnTo>
                  <a:lnTo>
                    <a:pt x="5573" y="1760"/>
                  </a:lnTo>
                  <a:lnTo>
                    <a:pt x="5626" y="1760"/>
                  </a:lnTo>
                  <a:lnTo>
                    <a:pt x="5733" y="1786"/>
                  </a:lnTo>
                  <a:lnTo>
                    <a:pt x="5813" y="1866"/>
                  </a:lnTo>
                  <a:lnTo>
                    <a:pt x="5813" y="2080"/>
                  </a:lnTo>
                  <a:lnTo>
                    <a:pt x="5839" y="2293"/>
                  </a:lnTo>
                  <a:lnTo>
                    <a:pt x="5866" y="2506"/>
                  </a:lnTo>
                  <a:lnTo>
                    <a:pt x="5919" y="2720"/>
                  </a:lnTo>
                  <a:lnTo>
                    <a:pt x="5999" y="2933"/>
                  </a:lnTo>
                  <a:lnTo>
                    <a:pt x="6079" y="3120"/>
                  </a:lnTo>
                  <a:lnTo>
                    <a:pt x="6186" y="3306"/>
                  </a:lnTo>
                  <a:lnTo>
                    <a:pt x="6319" y="3466"/>
                  </a:lnTo>
                  <a:lnTo>
                    <a:pt x="6453" y="3626"/>
                  </a:lnTo>
                  <a:lnTo>
                    <a:pt x="6613" y="3760"/>
                  </a:lnTo>
                  <a:lnTo>
                    <a:pt x="6773" y="3893"/>
                  </a:lnTo>
                  <a:lnTo>
                    <a:pt x="6959" y="3999"/>
                  </a:lnTo>
                  <a:lnTo>
                    <a:pt x="7146" y="4079"/>
                  </a:lnTo>
                  <a:lnTo>
                    <a:pt x="7359" y="4159"/>
                  </a:lnTo>
                  <a:lnTo>
                    <a:pt x="7546" y="4213"/>
                  </a:lnTo>
                  <a:lnTo>
                    <a:pt x="7759" y="4239"/>
                  </a:lnTo>
                  <a:lnTo>
                    <a:pt x="7999" y="4266"/>
                  </a:lnTo>
                  <a:lnTo>
                    <a:pt x="8266" y="4266"/>
                  </a:lnTo>
                  <a:lnTo>
                    <a:pt x="8506" y="4239"/>
                  </a:lnTo>
                  <a:lnTo>
                    <a:pt x="8719" y="4213"/>
                  </a:lnTo>
                  <a:lnTo>
                    <a:pt x="8906" y="4159"/>
                  </a:lnTo>
                  <a:lnTo>
                    <a:pt x="9119" y="4079"/>
                  </a:lnTo>
                  <a:lnTo>
                    <a:pt x="9306" y="3999"/>
                  </a:lnTo>
                  <a:lnTo>
                    <a:pt x="9466" y="3893"/>
                  </a:lnTo>
                  <a:lnTo>
                    <a:pt x="9652" y="3760"/>
                  </a:lnTo>
                  <a:lnTo>
                    <a:pt x="9786" y="3626"/>
                  </a:lnTo>
                  <a:lnTo>
                    <a:pt x="9946" y="3493"/>
                  </a:lnTo>
                  <a:lnTo>
                    <a:pt x="10052" y="3306"/>
                  </a:lnTo>
                  <a:lnTo>
                    <a:pt x="10186" y="3146"/>
                  </a:lnTo>
                  <a:lnTo>
                    <a:pt x="10266" y="2960"/>
                  </a:lnTo>
                  <a:lnTo>
                    <a:pt x="10346" y="2773"/>
                  </a:lnTo>
                  <a:lnTo>
                    <a:pt x="10399" y="2560"/>
                  </a:lnTo>
                  <a:lnTo>
                    <a:pt x="10426" y="2346"/>
                  </a:lnTo>
                  <a:lnTo>
                    <a:pt x="10452" y="2133"/>
                  </a:lnTo>
                  <a:lnTo>
                    <a:pt x="10932" y="2133"/>
                  </a:lnTo>
                  <a:lnTo>
                    <a:pt x="11065" y="2106"/>
                  </a:lnTo>
                  <a:lnTo>
                    <a:pt x="11172" y="2026"/>
                  </a:lnTo>
                  <a:lnTo>
                    <a:pt x="11225" y="1920"/>
                  </a:lnTo>
                  <a:lnTo>
                    <a:pt x="11252" y="1786"/>
                  </a:lnTo>
                  <a:lnTo>
                    <a:pt x="11225" y="1680"/>
                  </a:lnTo>
                  <a:lnTo>
                    <a:pt x="11172" y="1573"/>
                  </a:lnTo>
                  <a:lnTo>
                    <a:pt x="11065" y="1493"/>
                  </a:lnTo>
                  <a:lnTo>
                    <a:pt x="10932" y="1466"/>
                  </a:lnTo>
                  <a:lnTo>
                    <a:pt x="10452" y="1466"/>
                  </a:lnTo>
                  <a:lnTo>
                    <a:pt x="10452" y="1067"/>
                  </a:lnTo>
                  <a:lnTo>
                    <a:pt x="10426" y="853"/>
                  </a:lnTo>
                  <a:lnTo>
                    <a:pt x="10372" y="667"/>
                  </a:lnTo>
                  <a:lnTo>
                    <a:pt x="10266" y="480"/>
                  </a:lnTo>
                  <a:lnTo>
                    <a:pt x="10132" y="320"/>
                  </a:lnTo>
                  <a:lnTo>
                    <a:pt x="9972" y="187"/>
                  </a:lnTo>
                  <a:lnTo>
                    <a:pt x="9812" y="80"/>
                  </a:lnTo>
                  <a:lnTo>
                    <a:pt x="9599" y="27"/>
                  </a:lnTo>
                  <a:lnTo>
                    <a:pt x="9386" y="0"/>
                  </a:lnTo>
                  <a:lnTo>
                    <a:pt x="6879" y="0"/>
                  </a:lnTo>
                  <a:lnTo>
                    <a:pt x="6666" y="27"/>
                  </a:lnTo>
                  <a:lnTo>
                    <a:pt x="6453" y="80"/>
                  </a:lnTo>
                  <a:lnTo>
                    <a:pt x="6293" y="187"/>
                  </a:lnTo>
                  <a:lnTo>
                    <a:pt x="6133" y="320"/>
                  </a:lnTo>
                  <a:lnTo>
                    <a:pt x="5999" y="480"/>
                  </a:lnTo>
                  <a:lnTo>
                    <a:pt x="5893" y="667"/>
                  </a:lnTo>
                  <a:lnTo>
                    <a:pt x="5839" y="853"/>
                  </a:lnTo>
                  <a:lnTo>
                    <a:pt x="5813" y="1067"/>
                  </a:lnTo>
                  <a:lnTo>
                    <a:pt x="5813" y="1120"/>
                  </a:lnTo>
                  <a:lnTo>
                    <a:pt x="5626" y="1093"/>
                  </a:lnTo>
                  <a:lnTo>
                    <a:pt x="5440" y="1120"/>
                  </a:lnTo>
                  <a:lnTo>
                    <a:pt x="5440" y="1067"/>
                  </a:lnTo>
                  <a:lnTo>
                    <a:pt x="5413" y="853"/>
                  </a:lnTo>
                  <a:lnTo>
                    <a:pt x="5360" y="667"/>
                  </a:lnTo>
                  <a:lnTo>
                    <a:pt x="5253" y="480"/>
                  </a:lnTo>
                  <a:lnTo>
                    <a:pt x="5120" y="320"/>
                  </a:lnTo>
                  <a:lnTo>
                    <a:pt x="4960" y="187"/>
                  </a:lnTo>
                  <a:lnTo>
                    <a:pt x="4800" y="80"/>
                  </a:lnTo>
                  <a:lnTo>
                    <a:pt x="4586" y="27"/>
                  </a:lnTo>
                  <a:lnTo>
                    <a:pt x="43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a:off x="3915977" y="7538631"/>
              <a:ext cx="207620" cy="34030"/>
            </a:xfrm>
            <a:custGeom>
              <a:rect b="b" l="l" r="r" t="t"/>
              <a:pathLst>
                <a:path extrusionOk="0" h="1840" w="11226">
                  <a:moveTo>
                    <a:pt x="2107" y="667"/>
                  </a:moveTo>
                  <a:lnTo>
                    <a:pt x="2107" y="1173"/>
                  </a:lnTo>
                  <a:lnTo>
                    <a:pt x="1360" y="1173"/>
                  </a:lnTo>
                  <a:lnTo>
                    <a:pt x="1360" y="933"/>
                  </a:lnTo>
                  <a:lnTo>
                    <a:pt x="1360" y="907"/>
                  </a:lnTo>
                  <a:lnTo>
                    <a:pt x="1360" y="667"/>
                  </a:lnTo>
                  <a:close/>
                  <a:moveTo>
                    <a:pt x="7573" y="667"/>
                  </a:moveTo>
                  <a:lnTo>
                    <a:pt x="7573" y="1173"/>
                  </a:lnTo>
                  <a:lnTo>
                    <a:pt x="2747" y="1173"/>
                  </a:lnTo>
                  <a:lnTo>
                    <a:pt x="2747" y="667"/>
                  </a:lnTo>
                  <a:close/>
                  <a:moveTo>
                    <a:pt x="9199" y="667"/>
                  </a:moveTo>
                  <a:lnTo>
                    <a:pt x="9412" y="720"/>
                  </a:lnTo>
                  <a:lnTo>
                    <a:pt x="9599" y="800"/>
                  </a:lnTo>
                  <a:lnTo>
                    <a:pt x="9786" y="880"/>
                  </a:lnTo>
                  <a:lnTo>
                    <a:pt x="9866" y="933"/>
                  </a:lnTo>
                  <a:lnTo>
                    <a:pt x="9786" y="960"/>
                  </a:lnTo>
                  <a:lnTo>
                    <a:pt x="9599" y="1067"/>
                  </a:lnTo>
                  <a:lnTo>
                    <a:pt x="9412" y="1120"/>
                  </a:lnTo>
                  <a:lnTo>
                    <a:pt x="9199" y="1173"/>
                  </a:lnTo>
                  <a:lnTo>
                    <a:pt x="8239" y="1173"/>
                  </a:lnTo>
                  <a:lnTo>
                    <a:pt x="8239" y="667"/>
                  </a:lnTo>
                  <a:close/>
                  <a:moveTo>
                    <a:pt x="1040" y="0"/>
                  </a:moveTo>
                  <a:lnTo>
                    <a:pt x="907" y="27"/>
                  </a:lnTo>
                  <a:lnTo>
                    <a:pt x="800" y="107"/>
                  </a:lnTo>
                  <a:lnTo>
                    <a:pt x="747" y="213"/>
                  </a:lnTo>
                  <a:lnTo>
                    <a:pt x="720" y="320"/>
                  </a:lnTo>
                  <a:lnTo>
                    <a:pt x="720" y="587"/>
                  </a:lnTo>
                  <a:lnTo>
                    <a:pt x="320" y="587"/>
                  </a:lnTo>
                  <a:lnTo>
                    <a:pt x="214" y="613"/>
                  </a:lnTo>
                  <a:lnTo>
                    <a:pt x="107" y="693"/>
                  </a:lnTo>
                  <a:lnTo>
                    <a:pt x="27" y="800"/>
                  </a:lnTo>
                  <a:lnTo>
                    <a:pt x="0" y="933"/>
                  </a:lnTo>
                  <a:lnTo>
                    <a:pt x="27" y="1040"/>
                  </a:lnTo>
                  <a:lnTo>
                    <a:pt x="107" y="1147"/>
                  </a:lnTo>
                  <a:lnTo>
                    <a:pt x="214" y="1227"/>
                  </a:lnTo>
                  <a:lnTo>
                    <a:pt x="320" y="1253"/>
                  </a:lnTo>
                  <a:lnTo>
                    <a:pt x="720" y="1253"/>
                  </a:lnTo>
                  <a:lnTo>
                    <a:pt x="720" y="1520"/>
                  </a:lnTo>
                  <a:lnTo>
                    <a:pt x="747" y="1653"/>
                  </a:lnTo>
                  <a:lnTo>
                    <a:pt x="800" y="1733"/>
                  </a:lnTo>
                  <a:lnTo>
                    <a:pt x="907" y="1813"/>
                  </a:lnTo>
                  <a:lnTo>
                    <a:pt x="1040" y="1840"/>
                  </a:lnTo>
                  <a:lnTo>
                    <a:pt x="8986" y="1840"/>
                  </a:lnTo>
                  <a:lnTo>
                    <a:pt x="9279" y="1813"/>
                  </a:lnTo>
                  <a:lnTo>
                    <a:pt x="9572" y="1760"/>
                  </a:lnTo>
                  <a:lnTo>
                    <a:pt x="9866" y="1680"/>
                  </a:lnTo>
                  <a:lnTo>
                    <a:pt x="10106" y="1546"/>
                  </a:lnTo>
                  <a:lnTo>
                    <a:pt x="10586" y="1253"/>
                  </a:lnTo>
                  <a:lnTo>
                    <a:pt x="10905" y="1253"/>
                  </a:lnTo>
                  <a:lnTo>
                    <a:pt x="11039" y="1227"/>
                  </a:lnTo>
                  <a:lnTo>
                    <a:pt x="11145" y="1147"/>
                  </a:lnTo>
                  <a:lnTo>
                    <a:pt x="11199" y="1040"/>
                  </a:lnTo>
                  <a:lnTo>
                    <a:pt x="11225" y="933"/>
                  </a:lnTo>
                  <a:lnTo>
                    <a:pt x="11199" y="800"/>
                  </a:lnTo>
                  <a:lnTo>
                    <a:pt x="11145" y="693"/>
                  </a:lnTo>
                  <a:lnTo>
                    <a:pt x="11039" y="613"/>
                  </a:lnTo>
                  <a:lnTo>
                    <a:pt x="10905" y="587"/>
                  </a:lnTo>
                  <a:lnTo>
                    <a:pt x="10559" y="587"/>
                  </a:lnTo>
                  <a:lnTo>
                    <a:pt x="10132" y="320"/>
                  </a:lnTo>
                  <a:lnTo>
                    <a:pt x="9866" y="187"/>
                  </a:lnTo>
                  <a:lnTo>
                    <a:pt x="9572" y="80"/>
                  </a:lnTo>
                  <a:lnTo>
                    <a:pt x="9279" y="27"/>
                  </a:lnTo>
                  <a:lnTo>
                    <a:pt x="8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2"/>
            <p:cNvSpPr/>
            <p:nvPr/>
          </p:nvSpPr>
          <p:spPr>
            <a:xfrm>
              <a:off x="3965782" y="7592376"/>
              <a:ext cx="108508" cy="60181"/>
            </a:xfrm>
            <a:custGeom>
              <a:rect b="b" l="l" r="r" t="t"/>
              <a:pathLst>
                <a:path extrusionOk="0" h="3254" w="5867">
                  <a:moveTo>
                    <a:pt x="2613" y="667"/>
                  </a:moveTo>
                  <a:lnTo>
                    <a:pt x="2613" y="2613"/>
                  </a:lnTo>
                  <a:lnTo>
                    <a:pt x="747" y="2613"/>
                  </a:lnTo>
                  <a:lnTo>
                    <a:pt x="693" y="2587"/>
                  </a:lnTo>
                  <a:lnTo>
                    <a:pt x="667" y="2533"/>
                  </a:lnTo>
                  <a:lnTo>
                    <a:pt x="667" y="747"/>
                  </a:lnTo>
                  <a:lnTo>
                    <a:pt x="693" y="694"/>
                  </a:lnTo>
                  <a:lnTo>
                    <a:pt x="747" y="667"/>
                  </a:lnTo>
                  <a:close/>
                  <a:moveTo>
                    <a:pt x="5120" y="667"/>
                  </a:moveTo>
                  <a:lnTo>
                    <a:pt x="5200" y="694"/>
                  </a:lnTo>
                  <a:lnTo>
                    <a:pt x="5226" y="747"/>
                  </a:lnTo>
                  <a:lnTo>
                    <a:pt x="5226" y="2533"/>
                  </a:lnTo>
                  <a:lnTo>
                    <a:pt x="5200" y="2587"/>
                  </a:lnTo>
                  <a:lnTo>
                    <a:pt x="5120" y="2613"/>
                  </a:lnTo>
                  <a:lnTo>
                    <a:pt x="3280" y="2613"/>
                  </a:lnTo>
                  <a:lnTo>
                    <a:pt x="3280" y="667"/>
                  </a:lnTo>
                  <a:close/>
                  <a:moveTo>
                    <a:pt x="747" y="0"/>
                  </a:moveTo>
                  <a:lnTo>
                    <a:pt x="587" y="27"/>
                  </a:lnTo>
                  <a:lnTo>
                    <a:pt x="453" y="54"/>
                  </a:lnTo>
                  <a:lnTo>
                    <a:pt x="320" y="134"/>
                  </a:lnTo>
                  <a:lnTo>
                    <a:pt x="214" y="214"/>
                  </a:lnTo>
                  <a:lnTo>
                    <a:pt x="134" y="347"/>
                  </a:lnTo>
                  <a:lnTo>
                    <a:pt x="54" y="454"/>
                  </a:lnTo>
                  <a:lnTo>
                    <a:pt x="0" y="614"/>
                  </a:lnTo>
                  <a:lnTo>
                    <a:pt x="0" y="747"/>
                  </a:lnTo>
                  <a:lnTo>
                    <a:pt x="0" y="2533"/>
                  </a:lnTo>
                  <a:lnTo>
                    <a:pt x="0" y="2667"/>
                  </a:lnTo>
                  <a:lnTo>
                    <a:pt x="54" y="2800"/>
                  </a:lnTo>
                  <a:lnTo>
                    <a:pt x="134" y="2933"/>
                  </a:lnTo>
                  <a:lnTo>
                    <a:pt x="214" y="3040"/>
                  </a:lnTo>
                  <a:lnTo>
                    <a:pt x="320" y="3147"/>
                  </a:lnTo>
                  <a:lnTo>
                    <a:pt x="453" y="3200"/>
                  </a:lnTo>
                  <a:lnTo>
                    <a:pt x="587" y="3253"/>
                  </a:lnTo>
                  <a:lnTo>
                    <a:pt x="5280" y="3253"/>
                  </a:lnTo>
                  <a:lnTo>
                    <a:pt x="5413" y="3200"/>
                  </a:lnTo>
                  <a:lnTo>
                    <a:pt x="5546" y="3147"/>
                  </a:lnTo>
                  <a:lnTo>
                    <a:pt x="5653" y="3040"/>
                  </a:lnTo>
                  <a:lnTo>
                    <a:pt x="5759" y="2933"/>
                  </a:lnTo>
                  <a:lnTo>
                    <a:pt x="5813" y="2800"/>
                  </a:lnTo>
                  <a:lnTo>
                    <a:pt x="5866" y="2667"/>
                  </a:lnTo>
                  <a:lnTo>
                    <a:pt x="5866" y="2533"/>
                  </a:lnTo>
                  <a:lnTo>
                    <a:pt x="5866" y="747"/>
                  </a:lnTo>
                  <a:lnTo>
                    <a:pt x="5866" y="614"/>
                  </a:lnTo>
                  <a:lnTo>
                    <a:pt x="5813" y="454"/>
                  </a:lnTo>
                  <a:lnTo>
                    <a:pt x="5759" y="347"/>
                  </a:lnTo>
                  <a:lnTo>
                    <a:pt x="5653" y="214"/>
                  </a:lnTo>
                  <a:lnTo>
                    <a:pt x="5546" y="134"/>
                  </a:lnTo>
                  <a:lnTo>
                    <a:pt x="5413" y="54"/>
                  </a:lnTo>
                  <a:lnTo>
                    <a:pt x="5280" y="27"/>
                  </a:lnTo>
                  <a:lnTo>
                    <a:pt x="51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22"/>
          <p:cNvGrpSpPr/>
          <p:nvPr/>
        </p:nvGrpSpPr>
        <p:grpSpPr>
          <a:xfrm>
            <a:off x="4517249" y="7292727"/>
            <a:ext cx="221003" cy="221003"/>
            <a:chOff x="4474197" y="7444938"/>
            <a:chExt cx="208101" cy="208101"/>
          </a:xfrm>
        </p:grpSpPr>
        <p:sp>
          <p:nvSpPr>
            <p:cNvPr id="293" name="Google Shape;293;p22"/>
            <p:cNvSpPr/>
            <p:nvPr/>
          </p:nvSpPr>
          <p:spPr>
            <a:xfrm>
              <a:off x="4474197" y="7478468"/>
              <a:ext cx="163233" cy="174570"/>
            </a:xfrm>
            <a:custGeom>
              <a:rect b="b" l="l" r="r" t="t"/>
              <a:pathLst>
                <a:path extrusionOk="0" h="9439" w="8826">
                  <a:moveTo>
                    <a:pt x="4906" y="640"/>
                  </a:moveTo>
                  <a:lnTo>
                    <a:pt x="5066" y="667"/>
                  </a:lnTo>
                  <a:lnTo>
                    <a:pt x="5173" y="747"/>
                  </a:lnTo>
                  <a:lnTo>
                    <a:pt x="5253" y="880"/>
                  </a:lnTo>
                  <a:lnTo>
                    <a:pt x="5306" y="1013"/>
                  </a:lnTo>
                  <a:lnTo>
                    <a:pt x="5306" y="1040"/>
                  </a:lnTo>
                  <a:lnTo>
                    <a:pt x="5306" y="2480"/>
                  </a:lnTo>
                  <a:lnTo>
                    <a:pt x="4533" y="2480"/>
                  </a:lnTo>
                  <a:lnTo>
                    <a:pt x="4533" y="1040"/>
                  </a:lnTo>
                  <a:lnTo>
                    <a:pt x="4533" y="1013"/>
                  </a:lnTo>
                  <a:lnTo>
                    <a:pt x="4559" y="880"/>
                  </a:lnTo>
                  <a:lnTo>
                    <a:pt x="4639" y="747"/>
                  </a:lnTo>
                  <a:lnTo>
                    <a:pt x="4773" y="667"/>
                  </a:lnTo>
                  <a:lnTo>
                    <a:pt x="4906" y="640"/>
                  </a:lnTo>
                  <a:close/>
                  <a:moveTo>
                    <a:pt x="6346" y="640"/>
                  </a:moveTo>
                  <a:lnTo>
                    <a:pt x="6426" y="667"/>
                  </a:lnTo>
                  <a:lnTo>
                    <a:pt x="6506" y="693"/>
                  </a:lnTo>
                  <a:lnTo>
                    <a:pt x="6612" y="773"/>
                  </a:lnTo>
                  <a:lnTo>
                    <a:pt x="6719" y="880"/>
                  </a:lnTo>
                  <a:lnTo>
                    <a:pt x="6719" y="960"/>
                  </a:lnTo>
                  <a:lnTo>
                    <a:pt x="6746" y="1040"/>
                  </a:lnTo>
                  <a:lnTo>
                    <a:pt x="6746" y="2480"/>
                  </a:lnTo>
                  <a:lnTo>
                    <a:pt x="5973" y="2480"/>
                  </a:lnTo>
                  <a:lnTo>
                    <a:pt x="5973" y="1040"/>
                  </a:lnTo>
                  <a:lnTo>
                    <a:pt x="5946" y="1013"/>
                  </a:lnTo>
                  <a:lnTo>
                    <a:pt x="5999" y="880"/>
                  </a:lnTo>
                  <a:lnTo>
                    <a:pt x="6079" y="747"/>
                  </a:lnTo>
                  <a:lnTo>
                    <a:pt x="6213" y="667"/>
                  </a:lnTo>
                  <a:lnTo>
                    <a:pt x="6346" y="640"/>
                  </a:lnTo>
                  <a:close/>
                  <a:moveTo>
                    <a:pt x="3466" y="640"/>
                  </a:moveTo>
                  <a:lnTo>
                    <a:pt x="3626" y="667"/>
                  </a:lnTo>
                  <a:lnTo>
                    <a:pt x="3733" y="747"/>
                  </a:lnTo>
                  <a:lnTo>
                    <a:pt x="3813" y="880"/>
                  </a:lnTo>
                  <a:lnTo>
                    <a:pt x="3866" y="1013"/>
                  </a:lnTo>
                  <a:lnTo>
                    <a:pt x="3866" y="1040"/>
                  </a:lnTo>
                  <a:lnTo>
                    <a:pt x="3866" y="2480"/>
                  </a:lnTo>
                  <a:lnTo>
                    <a:pt x="3280" y="2480"/>
                  </a:lnTo>
                  <a:lnTo>
                    <a:pt x="3093" y="2560"/>
                  </a:lnTo>
                  <a:lnTo>
                    <a:pt x="3093" y="1040"/>
                  </a:lnTo>
                  <a:lnTo>
                    <a:pt x="3093" y="960"/>
                  </a:lnTo>
                  <a:lnTo>
                    <a:pt x="3120" y="880"/>
                  </a:lnTo>
                  <a:lnTo>
                    <a:pt x="3200" y="773"/>
                  </a:lnTo>
                  <a:lnTo>
                    <a:pt x="3333" y="693"/>
                  </a:lnTo>
                  <a:lnTo>
                    <a:pt x="3386" y="667"/>
                  </a:lnTo>
                  <a:lnTo>
                    <a:pt x="3466" y="640"/>
                  </a:lnTo>
                  <a:close/>
                  <a:moveTo>
                    <a:pt x="7786" y="1520"/>
                  </a:moveTo>
                  <a:lnTo>
                    <a:pt x="7919" y="1547"/>
                  </a:lnTo>
                  <a:lnTo>
                    <a:pt x="8052" y="1627"/>
                  </a:lnTo>
                  <a:lnTo>
                    <a:pt x="8106" y="1680"/>
                  </a:lnTo>
                  <a:lnTo>
                    <a:pt x="8132" y="1733"/>
                  </a:lnTo>
                  <a:lnTo>
                    <a:pt x="8159" y="1813"/>
                  </a:lnTo>
                  <a:lnTo>
                    <a:pt x="8186" y="1920"/>
                  </a:lnTo>
                  <a:lnTo>
                    <a:pt x="8186" y="3520"/>
                  </a:lnTo>
                  <a:lnTo>
                    <a:pt x="8159" y="3680"/>
                  </a:lnTo>
                  <a:lnTo>
                    <a:pt x="8079" y="3786"/>
                  </a:lnTo>
                  <a:lnTo>
                    <a:pt x="7946" y="3866"/>
                  </a:lnTo>
                  <a:lnTo>
                    <a:pt x="7812" y="3920"/>
                  </a:lnTo>
                  <a:lnTo>
                    <a:pt x="7759" y="3920"/>
                  </a:lnTo>
                  <a:lnTo>
                    <a:pt x="7626" y="3866"/>
                  </a:lnTo>
                  <a:lnTo>
                    <a:pt x="7519" y="3786"/>
                  </a:lnTo>
                  <a:lnTo>
                    <a:pt x="7439" y="3680"/>
                  </a:lnTo>
                  <a:lnTo>
                    <a:pt x="7386" y="3520"/>
                  </a:lnTo>
                  <a:lnTo>
                    <a:pt x="7386" y="1920"/>
                  </a:lnTo>
                  <a:lnTo>
                    <a:pt x="7412" y="1813"/>
                  </a:lnTo>
                  <a:lnTo>
                    <a:pt x="7439" y="1733"/>
                  </a:lnTo>
                  <a:lnTo>
                    <a:pt x="7466" y="1680"/>
                  </a:lnTo>
                  <a:lnTo>
                    <a:pt x="7519" y="1627"/>
                  </a:lnTo>
                  <a:lnTo>
                    <a:pt x="7652" y="1547"/>
                  </a:lnTo>
                  <a:lnTo>
                    <a:pt x="7786" y="1520"/>
                  </a:lnTo>
                  <a:close/>
                  <a:moveTo>
                    <a:pt x="1946" y="5066"/>
                  </a:moveTo>
                  <a:lnTo>
                    <a:pt x="2160" y="5466"/>
                  </a:lnTo>
                  <a:lnTo>
                    <a:pt x="2186" y="5546"/>
                  </a:lnTo>
                  <a:lnTo>
                    <a:pt x="2240" y="5599"/>
                  </a:lnTo>
                  <a:lnTo>
                    <a:pt x="2320" y="5626"/>
                  </a:lnTo>
                  <a:lnTo>
                    <a:pt x="2400" y="5653"/>
                  </a:lnTo>
                  <a:lnTo>
                    <a:pt x="2826" y="5706"/>
                  </a:lnTo>
                  <a:lnTo>
                    <a:pt x="2853" y="5733"/>
                  </a:lnTo>
                  <a:lnTo>
                    <a:pt x="2506" y="6026"/>
                  </a:lnTo>
                  <a:lnTo>
                    <a:pt x="2480" y="6106"/>
                  </a:lnTo>
                  <a:lnTo>
                    <a:pt x="2426" y="6159"/>
                  </a:lnTo>
                  <a:lnTo>
                    <a:pt x="2426" y="6239"/>
                  </a:lnTo>
                  <a:lnTo>
                    <a:pt x="2426" y="6319"/>
                  </a:lnTo>
                  <a:lnTo>
                    <a:pt x="2506" y="6773"/>
                  </a:lnTo>
                  <a:lnTo>
                    <a:pt x="2106" y="6559"/>
                  </a:lnTo>
                  <a:lnTo>
                    <a:pt x="2026" y="6533"/>
                  </a:lnTo>
                  <a:lnTo>
                    <a:pt x="1866" y="6533"/>
                  </a:lnTo>
                  <a:lnTo>
                    <a:pt x="1786" y="6559"/>
                  </a:lnTo>
                  <a:lnTo>
                    <a:pt x="1387" y="6773"/>
                  </a:lnTo>
                  <a:lnTo>
                    <a:pt x="1466" y="6319"/>
                  </a:lnTo>
                  <a:lnTo>
                    <a:pt x="1466" y="6239"/>
                  </a:lnTo>
                  <a:lnTo>
                    <a:pt x="1466" y="6159"/>
                  </a:lnTo>
                  <a:lnTo>
                    <a:pt x="1413" y="6106"/>
                  </a:lnTo>
                  <a:lnTo>
                    <a:pt x="1360" y="6026"/>
                  </a:lnTo>
                  <a:lnTo>
                    <a:pt x="1040" y="5733"/>
                  </a:lnTo>
                  <a:lnTo>
                    <a:pt x="1493" y="5653"/>
                  </a:lnTo>
                  <a:lnTo>
                    <a:pt x="1573" y="5626"/>
                  </a:lnTo>
                  <a:lnTo>
                    <a:pt x="1653" y="5599"/>
                  </a:lnTo>
                  <a:lnTo>
                    <a:pt x="1706" y="5546"/>
                  </a:lnTo>
                  <a:lnTo>
                    <a:pt x="1733" y="5466"/>
                  </a:lnTo>
                  <a:lnTo>
                    <a:pt x="1946" y="5066"/>
                  </a:lnTo>
                  <a:close/>
                  <a:moveTo>
                    <a:pt x="6719" y="3120"/>
                  </a:moveTo>
                  <a:lnTo>
                    <a:pt x="6692" y="3306"/>
                  </a:lnTo>
                  <a:lnTo>
                    <a:pt x="6639" y="3493"/>
                  </a:lnTo>
                  <a:lnTo>
                    <a:pt x="6559" y="3626"/>
                  </a:lnTo>
                  <a:lnTo>
                    <a:pt x="6479" y="3733"/>
                  </a:lnTo>
                  <a:lnTo>
                    <a:pt x="6399" y="3813"/>
                  </a:lnTo>
                  <a:lnTo>
                    <a:pt x="6319" y="3893"/>
                  </a:lnTo>
                  <a:lnTo>
                    <a:pt x="6213" y="3946"/>
                  </a:lnTo>
                  <a:lnTo>
                    <a:pt x="6079" y="4000"/>
                  </a:lnTo>
                  <a:lnTo>
                    <a:pt x="5786" y="4080"/>
                  </a:lnTo>
                  <a:lnTo>
                    <a:pt x="5439" y="4106"/>
                  </a:lnTo>
                  <a:lnTo>
                    <a:pt x="4746" y="4106"/>
                  </a:lnTo>
                  <a:lnTo>
                    <a:pt x="4586" y="4133"/>
                  </a:lnTo>
                  <a:lnTo>
                    <a:pt x="4506" y="4213"/>
                  </a:lnTo>
                  <a:lnTo>
                    <a:pt x="4426" y="4320"/>
                  </a:lnTo>
                  <a:lnTo>
                    <a:pt x="4426" y="4426"/>
                  </a:lnTo>
                  <a:lnTo>
                    <a:pt x="4426" y="4533"/>
                  </a:lnTo>
                  <a:lnTo>
                    <a:pt x="4506" y="4640"/>
                  </a:lnTo>
                  <a:lnTo>
                    <a:pt x="4586" y="4719"/>
                  </a:lnTo>
                  <a:lnTo>
                    <a:pt x="4746" y="4746"/>
                  </a:lnTo>
                  <a:lnTo>
                    <a:pt x="4853" y="4773"/>
                  </a:lnTo>
                  <a:lnTo>
                    <a:pt x="4933" y="4799"/>
                  </a:lnTo>
                  <a:lnTo>
                    <a:pt x="5039" y="4853"/>
                  </a:lnTo>
                  <a:lnTo>
                    <a:pt x="5093" y="4906"/>
                  </a:lnTo>
                  <a:lnTo>
                    <a:pt x="5173" y="4986"/>
                  </a:lnTo>
                  <a:lnTo>
                    <a:pt x="5226" y="5066"/>
                  </a:lnTo>
                  <a:lnTo>
                    <a:pt x="5253" y="5173"/>
                  </a:lnTo>
                  <a:lnTo>
                    <a:pt x="5253" y="5279"/>
                  </a:lnTo>
                  <a:lnTo>
                    <a:pt x="5253" y="5999"/>
                  </a:lnTo>
                  <a:lnTo>
                    <a:pt x="5279" y="6133"/>
                  </a:lnTo>
                  <a:lnTo>
                    <a:pt x="5359" y="6239"/>
                  </a:lnTo>
                  <a:lnTo>
                    <a:pt x="5466" y="6293"/>
                  </a:lnTo>
                  <a:lnTo>
                    <a:pt x="5573" y="6319"/>
                  </a:lnTo>
                  <a:lnTo>
                    <a:pt x="5706" y="6293"/>
                  </a:lnTo>
                  <a:lnTo>
                    <a:pt x="5813" y="6239"/>
                  </a:lnTo>
                  <a:lnTo>
                    <a:pt x="5893" y="6133"/>
                  </a:lnTo>
                  <a:lnTo>
                    <a:pt x="5919" y="5999"/>
                  </a:lnTo>
                  <a:lnTo>
                    <a:pt x="5919" y="5279"/>
                  </a:lnTo>
                  <a:lnTo>
                    <a:pt x="5893" y="5119"/>
                  </a:lnTo>
                  <a:lnTo>
                    <a:pt x="5893" y="4986"/>
                  </a:lnTo>
                  <a:lnTo>
                    <a:pt x="5786" y="4746"/>
                  </a:lnTo>
                  <a:lnTo>
                    <a:pt x="6159" y="4666"/>
                  </a:lnTo>
                  <a:lnTo>
                    <a:pt x="6479" y="4560"/>
                  </a:lnTo>
                  <a:lnTo>
                    <a:pt x="6612" y="4480"/>
                  </a:lnTo>
                  <a:lnTo>
                    <a:pt x="6746" y="4400"/>
                  </a:lnTo>
                  <a:lnTo>
                    <a:pt x="6879" y="4293"/>
                  </a:lnTo>
                  <a:lnTo>
                    <a:pt x="6986" y="4186"/>
                  </a:lnTo>
                  <a:lnTo>
                    <a:pt x="7146" y="4346"/>
                  </a:lnTo>
                  <a:lnTo>
                    <a:pt x="7332" y="4453"/>
                  </a:lnTo>
                  <a:lnTo>
                    <a:pt x="7546" y="4533"/>
                  </a:lnTo>
                  <a:lnTo>
                    <a:pt x="7759" y="4560"/>
                  </a:lnTo>
                  <a:lnTo>
                    <a:pt x="7999" y="4560"/>
                  </a:lnTo>
                  <a:lnTo>
                    <a:pt x="8186" y="4506"/>
                  </a:lnTo>
                  <a:lnTo>
                    <a:pt x="8186" y="4560"/>
                  </a:lnTo>
                  <a:lnTo>
                    <a:pt x="8159" y="4799"/>
                  </a:lnTo>
                  <a:lnTo>
                    <a:pt x="8132" y="5013"/>
                  </a:lnTo>
                  <a:lnTo>
                    <a:pt x="8079" y="5253"/>
                  </a:lnTo>
                  <a:lnTo>
                    <a:pt x="8026" y="5466"/>
                  </a:lnTo>
                  <a:lnTo>
                    <a:pt x="7919" y="5679"/>
                  </a:lnTo>
                  <a:lnTo>
                    <a:pt x="7812" y="5866"/>
                  </a:lnTo>
                  <a:lnTo>
                    <a:pt x="7679" y="6079"/>
                  </a:lnTo>
                  <a:lnTo>
                    <a:pt x="7546" y="6239"/>
                  </a:lnTo>
                  <a:lnTo>
                    <a:pt x="7332" y="6533"/>
                  </a:lnTo>
                  <a:lnTo>
                    <a:pt x="7172" y="6853"/>
                  </a:lnTo>
                  <a:lnTo>
                    <a:pt x="7039" y="7173"/>
                  </a:lnTo>
                  <a:lnTo>
                    <a:pt x="6959" y="7519"/>
                  </a:lnTo>
                  <a:lnTo>
                    <a:pt x="4319" y="7519"/>
                  </a:lnTo>
                  <a:lnTo>
                    <a:pt x="4239" y="7173"/>
                  </a:lnTo>
                  <a:lnTo>
                    <a:pt x="4106" y="6853"/>
                  </a:lnTo>
                  <a:lnTo>
                    <a:pt x="3946" y="6533"/>
                  </a:lnTo>
                  <a:lnTo>
                    <a:pt x="3733" y="6266"/>
                  </a:lnTo>
                  <a:lnTo>
                    <a:pt x="3520" y="5973"/>
                  </a:lnTo>
                  <a:lnTo>
                    <a:pt x="3786" y="5733"/>
                  </a:lnTo>
                  <a:lnTo>
                    <a:pt x="3840" y="5653"/>
                  </a:lnTo>
                  <a:lnTo>
                    <a:pt x="3866" y="5573"/>
                  </a:lnTo>
                  <a:lnTo>
                    <a:pt x="3893" y="5466"/>
                  </a:lnTo>
                  <a:lnTo>
                    <a:pt x="3866" y="5386"/>
                  </a:lnTo>
                  <a:lnTo>
                    <a:pt x="3840" y="5306"/>
                  </a:lnTo>
                  <a:lnTo>
                    <a:pt x="3760" y="5226"/>
                  </a:lnTo>
                  <a:lnTo>
                    <a:pt x="3680" y="5199"/>
                  </a:lnTo>
                  <a:lnTo>
                    <a:pt x="3600" y="5173"/>
                  </a:lnTo>
                  <a:lnTo>
                    <a:pt x="3146" y="5093"/>
                  </a:lnTo>
                  <a:lnTo>
                    <a:pt x="3093" y="4826"/>
                  </a:lnTo>
                  <a:lnTo>
                    <a:pt x="3093" y="4560"/>
                  </a:lnTo>
                  <a:lnTo>
                    <a:pt x="3093" y="3546"/>
                  </a:lnTo>
                  <a:lnTo>
                    <a:pt x="3093" y="3466"/>
                  </a:lnTo>
                  <a:lnTo>
                    <a:pt x="3120" y="3386"/>
                  </a:lnTo>
                  <a:lnTo>
                    <a:pt x="3200" y="3253"/>
                  </a:lnTo>
                  <a:lnTo>
                    <a:pt x="3333" y="3173"/>
                  </a:lnTo>
                  <a:lnTo>
                    <a:pt x="3413" y="3146"/>
                  </a:lnTo>
                  <a:lnTo>
                    <a:pt x="3493" y="3120"/>
                  </a:lnTo>
                  <a:close/>
                  <a:moveTo>
                    <a:pt x="6959" y="8186"/>
                  </a:moveTo>
                  <a:lnTo>
                    <a:pt x="6959" y="8772"/>
                  </a:lnTo>
                  <a:lnTo>
                    <a:pt x="4319" y="8772"/>
                  </a:lnTo>
                  <a:lnTo>
                    <a:pt x="4319" y="8186"/>
                  </a:lnTo>
                  <a:close/>
                  <a:moveTo>
                    <a:pt x="3333" y="0"/>
                  </a:moveTo>
                  <a:lnTo>
                    <a:pt x="3200" y="27"/>
                  </a:lnTo>
                  <a:lnTo>
                    <a:pt x="3066" y="80"/>
                  </a:lnTo>
                  <a:lnTo>
                    <a:pt x="2933" y="160"/>
                  </a:lnTo>
                  <a:lnTo>
                    <a:pt x="2800" y="240"/>
                  </a:lnTo>
                  <a:lnTo>
                    <a:pt x="2693" y="320"/>
                  </a:lnTo>
                  <a:lnTo>
                    <a:pt x="2613" y="453"/>
                  </a:lnTo>
                  <a:lnTo>
                    <a:pt x="2533" y="587"/>
                  </a:lnTo>
                  <a:lnTo>
                    <a:pt x="2480" y="720"/>
                  </a:lnTo>
                  <a:lnTo>
                    <a:pt x="2426" y="880"/>
                  </a:lnTo>
                  <a:lnTo>
                    <a:pt x="2426" y="1040"/>
                  </a:lnTo>
                  <a:lnTo>
                    <a:pt x="2426" y="3520"/>
                  </a:lnTo>
                  <a:lnTo>
                    <a:pt x="2426" y="3546"/>
                  </a:lnTo>
                  <a:lnTo>
                    <a:pt x="2426" y="4533"/>
                  </a:lnTo>
                  <a:lnTo>
                    <a:pt x="2240" y="4186"/>
                  </a:lnTo>
                  <a:lnTo>
                    <a:pt x="2186" y="4106"/>
                  </a:lnTo>
                  <a:lnTo>
                    <a:pt x="2106" y="4026"/>
                  </a:lnTo>
                  <a:lnTo>
                    <a:pt x="2026" y="4000"/>
                  </a:lnTo>
                  <a:lnTo>
                    <a:pt x="1866" y="4000"/>
                  </a:lnTo>
                  <a:lnTo>
                    <a:pt x="1786" y="4026"/>
                  </a:lnTo>
                  <a:lnTo>
                    <a:pt x="1706" y="4106"/>
                  </a:lnTo>
                  <a:lnTo>
                    <a:pt x="1653" y="4186"/>
                  </a:lnTo>
                  <a:lnTo>
                    <a:pt x="1227" y="5039"/>
                  </a:lnTo>
                  <a:lnTo>
                    <a:pt x="293" y="5173"/>
                  </a:lnTo>
                  <a:lnTo>
                    <a:pt x="213" y="5199"/>
                  </a:lnTo>
                  <a:lnTo>
                    <a:pt x="133" y="5226"/>
                  </a:lnTo>
                  <a:lnTo>
                    <a:pt x="53" y="5306"/>
                  </a:lnTo>
                  <a:lnTo>
                    <a:pt x="27" y="5386"/>
                  </a:lnTo>
                  <a:lnTo>
                    <a:pt x="0" y="5466"/>
                  </a:lnTo>
                  <a:lnTo>
                    <a:pt x="27" y="5573"/>
                  </a:lnTo>
                  <a:lnTo>
                    <a:pt x="53" y="5653"/>
                  </a:lnTo>
                  <a:lnTo>
                    <a:pt x="107" y="5733"/>
                  </a:lnTo>
                  <a:lnTo>
                    <a:pt x="773" y="6399"/>
                  </a:lnTo>
                  <a:lnTo>
                    <a:pt x="613" y="7332"/>
                  </a:lnTo>
                  <a:lnTo>
                    <a:pt x="613" y="7412"/>
                  </a:lnTo>
                  <a:lnTo>
                    <a:pt x="640" y="7492"/>
                  </a:lnTo>
                  <a:lnTo>
                    <a:pt x="693" y="7572"/>
                  </a:lnTo>
                  <a:lnTo>
                    <a:pt x="747" y="7652"/>
                  </a:lnTo>
                  <a:lnTo>
                    <a:pt x="827" y="7679"/>
                  </a:lnTo>
                  <a:lnTo>
                    <a:pt x="933" y="7706"/>
                  </a:lnTo>
                  <a:lnTo>
                    <a:pt x="1013" y="7706"/>
                  </a:lnTo>
                  <a:lnTo>
                    <a:pt x="1093" y="7679"/>
                  </a:lnTo>
                  <a:lnTo>
                    <a:pt x="1946" y="7226"/>
                  </a:lnTo>
                  <a:lnTo>
                    <a:pt x="2773" y="7679"/>
                  </a:lnTo>
                  <a:lnTo>
                    <a:pt x="2880" y="7706"/>
                  </a:lnTo>
                  <a:lnTo>
                    <a:pt x="2960" y="7706"/>
                  </a:lnTo>
                  <a:lnTo>
                    <a:pt x="3040" y="7679"/>
                  </a:lnTo>
                  <a:lnTo>
                    <a:pt x="3120" y="7652"/>
                  </a:lnTo>
                  <a:lnTo>
                    <a:pt x="3200" y="7572"/>
                  </a:lnTo>
                  <a:lnTo>
                    <a:pt x="3253" y="7492"/>
                  </a:lnTo>
                  <a:lnTo>
                    <a:pt x="3280" y="7412"/>
                  </a:lnTo>
                  <a:lnTo>
                    <a:pt x="3253" y="7332"/>
                  </a:lnTo>
                  <a:lnTo>
                    <a:pt x="3146" y="6586"/>
                  </a:lnTo>
                  <a:lnTo>
                    <a:pt x="3226" y="6693"/>
                  </a:lnTo>
                  <a:lnTo>
                    <a:pt x="3413" y="6959"/>
                  </a:lnTo>
                  <a:lnTo>
                    <a:pt x="3546" y="7226"/>
                  </a:lnTo>
                  <a:lnTo>
                    <a:pt x="3653" y="7519"/>
                  </a:lnTo>
                  <a:lnTo>
                    <a:pt x="3680" y="7839"/>
                  </a:lnTo>
                  <a:lnTo>
                    <a:pt x="3680" y="9092"/>
                  </a:lnTo>
                  <a:lnTo>
                    <a:pt x="3706" y="9226"/>
                  </a:lnTo>
                  <a:lnTo>
                    <a:pt x="3760" y="9332"/>
                  </a:lnTo>
                  <a:lnTo>
                    <a:pt x="3866" y="9412"/>
                  </a:lnTo>
                  <a:lnTo>
                    <a:pt x="4000" y="9439"/>
                  </a:lnTo>
                  <a:lnTo>
                    <a:pt x="7279" y="9439"/>
                  </a:lnTo>
                  <a:lnTo>
                    <a:pt x="7412" y="9412"/>
                  </a:lnTo>
                  <a:lnTo>
                    <a:pt x="7519" y="9332"/>
                  </a:lnTo>
                  <a:lnTo>
                    <a:pt x="7599" y="9226"/>
                  </a:lnTo>
                  <a:lnTo>
                    <a:pt x="7626" y="9092"/>
                  </a:lnTo>
                  <a:lnTo>
                    <a:pt x="7599" y="7839"/>
                  </a:lnTo>
                  <a:lnTo>
                    <a:pt x="7626" y="7519"/>
                  </a:lnTo>
                  <a:lnTo>
                    <a:pt x="7706" y="7226"/>
                  </a:lnTo>
                  <a:lnTo>
                    <a:pt x="7839" y="6933"/>
                  </a:lnTo>
                  <a:lnTo>
                    <a:pt x="8026" y="6693"/>
                  </a:lnTo>
                  <a:lnTo>
                    <a:pt x="8212" y="6453"/>
                  </a:lnTo>
                  <a:lnTo>
                    <a:pt x="8372" y="6213"/>
                  </a:lnTo>
                  <a:lnTo>
                    <a:pt x="8506" y="5973"/>
                  </a:lnTo>
                  <a:lnTo>
                    <a:pt x="8639" y="5706"/>
                  </a:lnTo>
                  <a:lnTo>
                    <a:pt x="8719" y="5413"/>
                  </a:lnTo>
                  <a:lnTo>
                    <a:pt x="8772" y="5146"/>
                  </a:lnTo>
                  <a:lnTo>
                    <a:pt x="8826" y="4853"/>
                  </a:lnTo>
                  <a:lnTo>
                    <a:pt x="8826" y="4560"/>
                  </a:lnTo>
                  <a:lnTo>
                    <a:pt x="8826" y="1920"/>
                  </a:lnTo>
                  <a:lnTo>
                    <a:pt x="8826" y="1760"/>
                  </a:lnTo>
                  <a:lnTo>
                    <a:pt x="8799" y="1653"/>
                  </a:lnTo>
                  <a:lnTo>
                    <a:pt x="8772" y="1520"/>
                  </a:lnTo>
                  <a:lnTo>
                    <a:pt x="8719" y="1413"/>
                  </a:lnTo>
                  <a:lnTo>
                    <a:pt x="8559" y="1200"/>
                  </a:lnTo>
                  <a:lnTo>
                    <a:pt x="8372" y="1040"/>
                  </a:lnTo>
                  <a:lnTo>
                    <a:pt x="8159" y="933"/>
                  </a:lnTo>
                  <a:lnTo>
                    <a:pt x="7892" y="853"/>
                  </a:lnTo>
                  <a:lnTo>
                    <a:pt x="7652" y="853"/>
                  </a:lnTo>
                  <a:lnTo>
                    <a:pt x="7519" y="880"/>
                  </a:lnTo>
                  <a:lnTo>
                    <a:pt x="7386" y="933"/>
                  </a:lnTo>
                  <a:lnTo>
                    <a:pt x="7359" y="773"/>
                  </a:lnTo>
                  <a:lnTo>
                    <a:pt x="7306" y="640"/>
                  </a:lnTo>
                  <a:lnTo>
                    <a:pt x="7252" y="507"/>
                  </a:lnTo>
                  <a:lnTo>
                    <a:pt x="7172" y="400"/>
                  </a:lnTo>
                  <a:lnTo>
                    <a:pt x="7066" y="293"/>
                  </a:lnTo>
                  <a:lnTo>
                    <a:pt x="6959" y="187"/>
                  </a:lnTo>
                  <a:lnTo>
                    <a:pt x="6852" y="107"/>
                  </a:lnTo>
                  <a:lnTo>
                    <a:pt x="6719" y="53"/>
                  </a:lnTo>
                  <a:lnTo>
                    <a:pt x="6586" y="27"/>
                  </a:lnTo>
                  <a:lnTo>
                    <a:pt x="6426" y="0"/>
                  </a:lnTo>
                  <a:lnTo>
                    <a:pt x="6159" y="0"/>
                  </a:lnTo>
                  <a:lnTo>
                    <a:pt x="6026" y="53"/>
                  </a:lnTo>
                  <a:lnTo>
                    <a:pt x="5893" y="107"/>
                  </a:lnTo>
                  <a:lnTo>
                    <a:pt x="5759" y="187"/>
                  </a:lnTo>
                  <a:lnTo>
                    <a:pt x="5626" y="267"/>
                  </a:lnTo>
                  <a:lnTo>
                    <a:pt x="5466" y="160"/>
                  </a:lnTo>
                  <a:lnTo>
                    <a:pt x="5306" y="53"/>
                  </a:lnTo>
                  <a:lnTo>
                    <a:pt x="5119" y="0"/>
                  </a:lnTo>
                  <a:lnTo>
                    <a:pt x="4719" y="0"/>
                  </a:lnTo>
                  <a:lnTo>
                    <a:pt x="4533" y="53"/>
                  </a:lnTo>
                  <a:lnTo>
                    <a:pt x="4346" y="160"/>
                  </a:lnTo>
                  <a:lnTo>
                    <a:pt x="4186" y="267"/>
                  </a:lnTo>
                  <a:lnTo>
                    <a:pt x="4053" y="187"/>
                  </a:lnTo>
                  <a:lnTo>
                    <a:pt x="3920" y="107"/>
                  </a:lnTo>
                  <a:lnTo>
                    <a:pt x="3786" y="27"/>
                  </a:lnTo>
                  <a:lnTo>
                    <a:pt x="3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2"/>
            <p:cNvSpPr/>
            <p:nvPr/>
          </p:nvSpPr>
          <p:spPr>
            <a:xfrm>
              <a:off x="4632474" y="7444938"/>
              <a:ext cx="49824" cy="48326"/>
            </a:xfrm>
            <a:custGeom>
              <a:rect b="b" l="l" r="r" t="t"/>
              <a:pathLst>
                <a:path extrusionOk="0" h="2613" w="2694">
                  <a:moveTo>
                    <a:pt x="1334" y="1067"/>
                  </a:moveTo>
                  <a:lnTo>
                    <a:pt x="1361" y="1120"/>
                  </a:lnTo>
                  <a:lnTo>
                    <a:pt x="1414" y="1173"/>
                  </a:lnTo>
                  <a:lnTo>
                    <a:pt x="1467" y="1227"/>
                  </a:lnTo>
                  <a:lnTo>
                    <a:pt x="1547" y="1280"/>
                  </a:lnTo>
                  <a:lnTo>
                    <a:pt x="1601" y="1307"/>
                  </a:lnTo>
                  <a:lnTo>
                    <a:pt x="1654" y="1307"/>
                  </a:lnTo>
                  <a:lnTo>
                    <a:pt x="1627" y="1333"/>
                  </a:lnTo>
                  <a:lnTo>
                    <a:pt x="1574" y="1386"/>
                  </a:lnTo>
                  <a:lnTo>
                    <a:pt x="1547" y="1466"/>
                  </a:lnTo>
                  <a:lnTo>
                    <a:pt x="1521" y="1546"/>
                  </a:lnTo>
                  <a:lnTo>
                    <a:pt x="1521" y="1626"/>
                  </a:lnTo>
                  <a:lnTo>
                    <a:pt x="1547" y="1680"/>
                  </a:lnTo>
                  <a:lnTo>
                    <a:pt x="1494" y="1653"/>
                  </a:lnTo>
                  <a:lnTo>
                    <a:pt x="1414" y="1626"/>
                  </a:lnTo>
                  <a:lnTo>
                    <a:pt x="1334" y="1600"/>
                  </a:lnTo>
                  <a:lnTo>
                    <a:pt x="1254" y="1626"/>
                  </a:lnTo>
                  <a:lnTo>
                    <a:pt x="1201" y="1653"/>
                  </a:lnTo>
                  <a:lnTo>
                    <a:pt x="1147" y="1680"/>
                  </a:lnTo>
                  <a:lnTo>
                    <a:pt x="1147" y="1626"/>
                  </a:lnTo>
                  <a:lnTo>
                    <a:pt x="1174" y="1546"/>
                  </a:lnTo>
                  <a:lnTo>
                    <a:pt x="1147" y="1466"/>
                  </a:lnTo>
                  <a:lnTo>
                    <a:pt x="1121" y="1386"/>
                  </a:lnTo>
                  <a:lnTo>
                    <a:pt x="1067" y="1333"/>
                  </a:lnTo>
                  <a:lnTo>
                    <a:pt x="1041" y="1307"/>
                  </a:lnTo>
                  <a:lnTo>
                    <a:pt x="1067" y="1307"/>
                  </a:lnTo>
                  <a:lnTo>
                    <a:pt x="1147" y="1280"/>
                  </a:lnTo>
                  <a:lnTo>
                    <a:pt x="1227" y="1227"/>
                  </a:lnTo>
                  <a:lnTo>
                    <a:pt x="1281" y="1173"/>
                  </a:lnTo>
                  <a:lnTo>
                    <a:pt x="1334" y="1120"/>
                  </a:lnTo>
                  <a:lnTo>
                    <a:pt x="1334" y="1067"/>
                  </a:lnTo>
                  <a:close/>
                  <a:moveTo>
                    <a:pt x="1254" y="0"/>
                  </a:moveTo>
                  <a:lnTo>
                    <a:pt x="1174" y="53"/>
                  </a:lnTo>
                  <a:lnTo>
                    <a:pt x="1094" y="107"/>
                  </a:lnTo>
                  <a:lnTo>
                    <a:pt x="1041" y="187"/>
                  </a:lnTo>
                  <a:lnTo>
                    <a:pt x="801" y="667"/>
                  </a:lnTo>
                  <a:lnTo>
                    <a:pt x="268" y="747"/>
                  </a:lnTo>
                  <a:lnTo>
                    <a:pt x="188" y="773"/>
                  </a:lnTo>
                  <a:lnTo>
                    <a:pt x="108" y="827"/>
                  </a:lnTo>
                  <a:lnTo>
                    <a:pt x="54" y="880"/>
                  </a:lnTo>
                  <a:lnTo>
                    <a:pt x="1" y="960"/>
                  </a:lnTo>
                  <a:lnTo>
                    <a:pt x="1" y="1067"/>
                  </a:lnTo>
                  <a:lnTo>
                    <a:pt x="1" y="1147"/>
                  </a:lnTo>
                  <a:lnTo>
                    <a:pt x="28" y="1227"/>
                  </a:lnTo>
                  <a:lnTo>
                    <a:pt x="81" y="1307"/>
                  </a:lnTo>
                  <a:lnTo>
                    <a:pt x="481" y="1680"/>
                  </a:lnTo>
                  <a:lnTo>
                    <a:pt x="401" y="2213"/>
                  </a:lnTo>
                  <a:lnTo>
                    <a:pt x="374" y="2320"/>
                  </a:lnTo>
                  <a:lnTo>
                    <a:pt x="401" y="2400"/>
                  </a:lnTo>
                  <a:lnTo>
                    <a:pt x="454" y="2480"/>
                  </a:lnTo>
                  <a:lnTo>
                    <a:pt x="508" y="2533"/>
                  </a:lnTo>
                  <a:lnTo>
                    <a:pt x="588" y="2586"/>
                  </a:lnTo>
                  <a:lnTo>
                    <a:pt x="694" y="2613"/>
                  </a:lnTo>
                  <a:lnTo>
                    <a:pt x="774" y="2586"/>
                  </a:lnTo>
                  <a:lnTo>
                    <a:pt x="854" y="2560"/>
                  </a:lnTo>
                  <a:lnTo>
                    <a:pt x="1334" y="2320"/>
                  </a:lnTo>
                  <a:lnTo>
                    <a:pt x="1814" y="2560"/>
                  </a:lnTo>
                  <a:lnTo>
                    <a:pt x="1921" y="2586"/>
                  </a:lnTo>
                  <a:lnTo>
                    <a:pt x="2001" y="2613"/>
                  </a:lnTo>
                  <a:lnTo>
                    <a:pt x="2081" y="2586"/>
                  </a:lnTo>
                  <a:lnTo>
                    <a:pt x="2161" y="2533"/>
                  </a:lnTo>
                  <a:lnTo>
                    <a:pt x="2241" y="2480"/>
                  </a:lnTo>
                  <a:lnTo>
                    <a:pt x="2294" y="2400"/>
                  </a:lnTo>
                  <a:lnTo>
                    <a:pt x="2294" y="2320"/>
                  </a:lnTo>
                  <a:lnTo>
                    <a:pt x="2294" y="2213"/>
                  </a:lnTo>
                  <a:lnTo>
                    <a:pt x="2214" y="1680"/>
                  </a:lnTo>
                  <a:lnTo>
                    <a:pt x="2587" y="1307"/>
                  </a:lnTo>
                  <a:lnTo>
                    <a:pt x="2667" y="1227"/>
                  </a:lnTo>
                  <a:lnTo>
                    <a:pt x="2694" y="1147"/>
                  </a:lnTo>
                  <a:lnTo>
                    <a:pt x="2694" y="1067"/>
                  </a:lnTo>
                  <a:lnTo>
                    <a:pt x="2667" y="960"/>
                  </a:lnTo>
                  <a:lnTo>
                    <a:pt x="2641" y="880"/>
                  </a:lnTo>
                  <a:lnTo>
                    <a:pt x="2587" y="827"/>
                  </a:lnTo>
                  <a:lnTo>
                    <a:pt x="2507" y="773"/>
                  </a:lnTo>
                  <a:lnTo>
                    <a:pt x="2401" y="747"/>
                  </a:lnTo>
                  <a:lnTo>
                    <a:pt x="1867" y="667"/>
                  </a:lnTo>
                  <a:lnTo>
                    <a:pt x="1627" y="187"/>
                  </a:lnTo>
                  <a:lnTo>
                    <a:pt x="1574" y="107"/>
                  </a:lnTo>
                  <a:lnTo>
                    <a:pt x="1521" y="53"/>
                  </a:lnTo>
                  <a:lnTo>
                    <a:pt x="1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2"/>
            <p:cNvSpPr/>
            <p:nvPr/>
          </p:nvSpPr>
          <p:spPr>
            <a:xfrm>
              <a:off x="4625575" y="7598775"/>
              <a:ext cx="56723" cy="54263"/>
            </a:xfrm>
            <a:custGeom>
              <a:rect b="b" l="l" r="r" t="t"/>
              <a:pathLst>
                <a:path extrusionOk="0" h="2934" w="3067">
                  <a:moveTo>
                    <a:pt x="1547" y="1067"/>
                  </a:moveTo>
                  <a:lnTo>
                    <a:pt x="1627" y="1227"/>
                  </a:lnTo>
                  <a:lnTo>
                    <a:pt x="1654" y="1281"/>
                  </a:lnTo>
                  <a:lnTo>
                    <a:pt x="1707" y="1334"/>
                  </a:lnTo>
                  <a:lnTo>
                    <a:pt x="1787" y="1361"/>
                  </a:lnTo>
                  <a:lnTo>
                    <a:pt x="1867" y="1387"/>
                  </a:lnTo>
                  <a:lnTo>
                    <a:pt x="2027" y="1414"/>
                  </a:lnTo>
                  <a:lnTo>
                    <a:pt x="1920" y="1547"/>
                  </a:lnTo>
                  <a:lnTo>
                    <a:pt x="1867" y="1601"/>
                  </a:lnTo>
                  <a:lnTo>
                    <a:pt x="1814" y="1681"/>
                  </a:lnTo>
                  <a:lnTo>
                    <a:pt x="1814" y="1761"/>
                  </a:lnTo>
                  <a:lnTo>
                    <a:pt x="1814" y="1841"/>
                  </a:lnTo>
                  <a:lnTo>
                    <a:pt x="1840" y="2001"/>
                  </a:lnTo>
                  <a:lnTo>
                    <a:pt x="1680" y="1921"/>
                  </a:lnTo>
                  <a:lnTo>
                    <a:pt x="1627" y="1894"/>
                  </a:lnTo>
                  <a:lnTo>
                    <a:pt x="1547" y="1867"/>
                  </a:lnTo>
                  <a:lnTo>
                    <a:pt x="1467" y="1894"/>
                  </a:lnTo>
                  <a:lnTo>
                    <a:pt x="1387" y="1921"/>
                  </a:lnTo>
                  <a:lnTo>
                    <a:pt x="1227" y="2001"/>
                  </a:lnTo>
                  <a:lnTo>
                    <a:pt x="1254" y="1841"/>
                  </a:lnTo>
                  <a:lnTo>
                    <a:pt x="1280" y="1761"/>
                  </a:lnTo>
                  <a:lnTo>
                    <a:pt x="1254" y="1681"/>
                  </a:lnTo>
                  <a:lnTo>
                    <a:pt x="1227" y="1601"/>
                  </a:lnTo>
                  <a:lnTo>
                    <a:pt x="1174" y="1547"/>
                  </a:lnTo>
                  <a:lnTo>
                    <a:pt x="1040" y="1414"/>
                  </a:lnTo>
                  <a:lnTo>
                    <a:pt x="1227" y="1387"/>
                  </a:lnTo>
                  <a:lnTo>
                    <a:pt x="1307" y="1361"/>
                  </a:lnTo>
                  <a:lnTo>
                    <a:pt x="1360" y="1334"/>
                  </a:lnTo>
                  <a:lnTo>
                    <a:pt x="1414" y="1281"/>
                  </a:lnTo>
                  <a:lnTo>
                    <a:pt x="1467" y="1227"/>
                  </a:lnTo>
                  <a:lnTo>
                    <a:pt x="1547" y="1067"/>
                  </a:lnTo>
                  <a:close/>
                  <a:moveTo>
                    <a:pt x="1440" y="1"/>
                  </a:moveTo>
                  <a:lnTo>
                    <a:pt x="1360" y="28"/>
                  </a:lnTo>
                  <a:lnTo>
                    <a:pt x="1307" y="81"/>
                  </a:lnTo>
                  <a:lnTo>
                    <a:pt x="1254" y="161"/>
                  </a:lnTo>
                  <a:lnTo>
                    <a:pt x="961" y="774"/>
                  </a:lnTo>
                  <a:lnTo>
                    <a:pt x="294" y="854"/>
                  </a:lnTo>
                  <a:lnTo>
                    <a:pt x="214" y="881"/>
                  </a:lnTo>
                  <a:lnTo>
                    <a:pt x="134" y="934"/>
                  </a:lnTo>
                  <a:lnTo>
                    <a:pt x="81" y="1014"/>
                  </a:lnTo>
                  <a:lnTo>
                    <a:pt x="27" y="1094"/>
                  </a:lnTo>
                  <a:lnTo>
                    <a:pt x="1" y="1174"/>
                  </a:lnTo>
                  <a:lnTo>
                    <a:pt x="27" y="1281"/>
                  </a:lnTo>
                  <a:lnTo>
                    <a:pt x="54" y="1361"/>
                  </a:lnTo>
                  <a:lnTo>
                    <a:pt x="107" y="1414"/>
                  </a:lnTo>
                  <a:lnTo>
                    <a:pt x="587" y="1894"/>
                  </a:lnTo>
                  <a:lnTo>
                    <a:pt x="481" y="2534"/>
                  </a:lnTo>
                  <a:lnTo>
                    <a:pt x="481" y="2641"/>
                  </a:lnTo>
                  <a:lnTo>
                    <a:pt x="507" y="2721"/>
                  </a:lnTo>
                  <a:lnTo>
                    <a:pt x="534" y="2801"/>
                  </a:lnTo>
                  <a:lnTo>
                    <a:pt x="614" y="2854"/>
                  </a:lnTo>
                  <a:lnTo>
                    <a:pt x="694" y="2907"/>
                  </a:lnTo>
                  <a:lnTo>
                    <a:pt x="774" y="2934"/>
                  </a:lnTo>
                  <a:lnTo>
                    <a:pt x="854" y="2934"/>
                  </a:lnTo>
                  <a:lnTo>
                    <a:pt x="961" y="2881"/>
                  </a:lnTo>
                  <a:lnTo>
                    <a:pt x="1547" y="2587"/>
                  </a:lnTo>
                  <a:lnTo>
                    <a:pt x="2134" y="2881"/>
                  </a:lnTo>
                  <a:lnTo>
                    <a:pt x="2214" y="2934"/>
                  </a:lnTo>
                  <a:lnTo>
                    <a:pt x="2294" y="2934"/>
                  </a:lnTo>
                  <a:lnTo>
                    <a:pt x="2400" y="2907"/>
                  </a:lnTo>
                  <a:lnTo>
                    <a:pt x="2480" y="2854"/>
                  </a:lnTo>
                  <a:lnTo>
                    <a:pt x="2534" y="2801"/>
                  </a:lnTo>
                  <a:lnTo>
                    <a:pt x="2587" y="2721"/>
                  </a:lnTo>
                  <a:lnTo>
                    <a:pt x="2614" y="2641"/>
                  </a:lnTo>
                  <a:lnTo>
                    <a:pt x="2614" y="2534"/>
                  </a:lnTo>
                  <a:lnTo>
                    <a:pt x="2507" y="1894"/>
                  </a:lnTo>
                  <a:lnTo>
                    <a:pt x="2960" y="1414"/>
                  </a:lnTo>
                  <a:lnTo>
                    <a:pt x="3040" y="1361"/>
                  </a:lnTo>
                  <a:lnTo>
                    <a:pt x="3067" y="1254"/>
                  </a:lnTo>
                  <a:lnTo>
                    <a:pt x="3067" y="1174"/>
                  </a:lnTo>
                  <a:lnTo>
                    <a:pt x="3040" y="1094"/>
                  </a:lnTo>
                  <a:lnTo>
                    <a:pt x="3014" y="1014"/>
                  </a:lnTo>
                  <a:lnTo>
                    <a:pt x="2960" y="934"/>
                  </a:lnTo>
                  <a:lnTo>
                    <a:pt x="2880" y="881"/>
                  </a:lnTo>
                  <a:lnTo>
                    <a:pt x="2774" y="854"/>
                  </a:lnTo>
                  <a:lnTo>
                    <a:pt x="2134" y="774"/>
                  </a:lnTo>
                  <a:lnTo>
                    <a:pt x="1840" y="161"/>
                  </a:lnTo>
                  <a:lnTo>
                    <a:pt x="1787" y="81"/>
                  </a:lnTo>
                  <a:lnTo>
                    <a:pt x="1707" y="28"/>
                  </a:lnTo>
                  <a:lnTo>
                    <a:pt x="1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2"/>
            <p:cNvSpPr/>
            <p:nvPr/>
          </p:nvSpPr>
          <p:spPr>
            <a:xfrm>
              <a:off x="4474197" y="7478468"/>
              <a:ext cx="31071" cy="19734"/>
            </a:xfrm>
            <a:custGeom>
              <a:rect b="b" l="l" r="r" t="t"/>
              <a:pathLst>
                <a:path extrusionOk="0" h="1067" w="1680">
                  <a:moveTo>
                    <a:pt x="320" y="0"/>
                  </a:moveTo>
                  <a:lnTo>
                    <a:pt x="213" y="27"/>
                  </a:lnTo>
                  <a:lnTo>
                    <a:pt x="107" y="107"/>
                  </a:lnTo>
                  <a:lnTo>
                    <a:pt x="27" y="213"/>
                  </a:lnTo>
                  <a:lnTo>
                    <a:pt x="0" y="347"/>
                  </a:lnTo>
                  <a:lnTo>
                    <a:pt x="27" y="453"/>
                  </a:lnTo>
                  <a:lnTo>
                    <a:pt x="107" y="560"/>
                  </a:lnTo>
                  <a:lnTo>
                    <a:pt x="213" y="640"/>
                  </a:lnTo>
                  <a:lnTo>
                    <a:pt x="1227" y="1040"/>
                  </a:lnTo>
                  <a:lnTo>
                    <a:pt x="1360" y="1067"/>
                  </a:lnTo>
                  <a:lnTo>
                    <a:pt x="1493" y="1040"/>
                  </a:lnTo>
                  <a:lnTo>
                    <a:pt x="1600" y="987"/>
                  </a:lnTo>
                  <a:lnTo>
                    <a:pt x="1653" y="880"/>
                  </a:lnTo>
                  <a:lnTo>
                    <a:pt x="1680" y="747"/>
                  </a:lnTo>
                  <a:lnTo>
                    <a:pt x="1653" y="613"/>
                  </a:lnTo>
                  <a:lnTo>
                    <a:pt x="1600" y="507"/>
                  </a:lnTo>
                  <a:lnTo>
                    <a:pt x="1466" y="453"/>
                  </a:lnTo>
                  <a:lnTo>
                    <a:pt x="453" y="27"/>
                  </a:lnTo>
                  <a:lnTo>
                    <a:pt x="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2"/>
            <p:cNvSpPr/>
            <p:nvPr/>
          </p:nvSpPr>
          <p:spPr>
            <a:xfrm>
              <a:off x="4497852" y="7444938"/>
              <a:ext cx="26151" cy="27132"/>
            </a:xfrm>
            <a:custGeom>
              <a:rect b="b" l="l" r="r" t="t"/>
              <a:pathLst>
                <a:path extrusionOk="0" h="1467" w="1414">
                  <a:moveTo>
                    <a:pt x="347" y="0"/>
                  </a:moveTo>
                  <a:lnTo>
                    <a:pt x="214" y="27"/>
                  </a:lnTo>
                  <a:lnTo>
                    <a:pt x="108" y="80"/>
                  </a:lnTo>
                  <a:lnTo>
                    <a:pt x="28" y="187"/>
                  </a:lnTo>
                  <a:lnTo>
                    <a:pt x="1" y="320"/>
                  </a:lnTo>
                  <a:lnTo>
                    <a:pt x="28" y="453"/>
                  </a:lnTo>
                  <a:lnTo>
                    <a:pt x="108" y="560"/>
                  </a:lnTo>
                  <a:lnTo>
                    <a:pt x="854" y="1360"/>
                  </a:lnTo>
                  <a:lnTo>
                    <a:pt x="961" y="1440"/>
                  </a:lnTo>
                  <a:lnTo>
                    <a:pt x="1094" y="1466"/>
                  </a:lnTo>
                  <a:lnTo>
                    <a:pt x="1201" y="1440"/>
                  </a:lnTo>
                  <a:lnTo>
                    <a:pt x="1334" y="1360"/>
                  </a:lnTo>
                  <a:lnTo>
                    <a:pt x="1387" y="1253"/>
                  </a:lnTo>
                  <a:lnTo>
                    <a:pt x="1414" y="1147"/>
                  </a:lnTo>
                  <a:lnTo>
                    <a:pt x="1414" y="1013"/>
                  </a:lnTo>
                  <a:lnTo>
                    <a:pt x="1334" y="907"/>
                  </a:lnTo>
                  <a:lnTo>
                    <a:pt x="587" y="107"/>
                  </a:lnTo>
                  <a:lnTo>
                    <a:pt x="481" y="27"/>
                  </a:lnTo>
                  <a:lnTo>
                    <a:pt x="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22"/>
          <p:cNvSpPr/>
          <p:nvPr/>
        </p:nvSpPr>
        <p:spPr>
          <a:xfrm>
            <a:off x="5110493" y="7292551"/>
            <a:ext cx="220507" cy="221017"/>
          </a:xfrm>
          <a:custGeom>
            <a:rect b="b" l="l" r="r" t="t"/>
            <a:pathLst>
              <a:path extrusionOk="0" h="11252" w="11226">
                <a:moveTo>
                  <a:pt x="4320" y="667"/>
                </a:moveTo>
                <a:lnTo>
                  <a:pt x="4613" y="693"/>
                </a:lnTo>
                <a:lnTo>
                  <a:pt x="4933" y="800"/>
                </a:lnTo>
                <a:lnTo>
                  <a:pt x="5226" y="933"/>
                </a:lnTo>
                <a:lnTo>
                  <a:pt x="5440" y="1067"/>
                </a:lnTo>
                <a:lnTo>
                  <a:pt x="5626" y="1227"/>
                </a:lnTo>
                <a:lnTo>
                  <a:pt x="5786" y="1413"/>
                </a:lnTo>
                <a:lnTo>
                  <a:pt x="5946" y="1600"/>
                </a:lnTo>
                <a:lnTo>
                  <a:pt x="5733" y="1680"/>
                </a:lnTo>
                <a:lnTo>
                  <a:pt x="5546" y="1786"/>
                </a:lnTo>
                <a:lnTo>
                  <a:pt x="5333" y="1893"/>
                </a:lnTo>
                <a:lnTo>
                  <a:pt x="5146" y="2026"/>
                </a:lnTo>
                <a:lnTo>
                  <a:pt x="4986" y="2160"/>
                </a:lnTo>
                <a:lnTo>
                  <a:pt x="4827" y="2320"/>
                </a:lnTo>
                <a:lnTo>
                  <a:pt x="4667" y="2506"/>
                </a:lnTo>
                <a:lnTo>
                  <a:pt x="4533" y="2693"/>
                </a:lnTo>
                <a:lnTo>
                  <a:pt x="4347" y="2640"/>
                </a:lnTo>
                <a:lnTo>
                  <a:pt x="4187" y="2613"/>
                </a:lnTo>
                <a:lnTo>
                  <a:pt x="4027" y="2586"/>
                </a:lnTo>
                <a:lnTo>
                  <a:pt x="3867" y="2586"/>
                </a:lnTo>
                <a:lnTo>
                  <a:pt x="3680" y="2613"/>
                </a:lnTo>
                <a:lnTo>
                  <a:pt x="3520" y="2640"/>
                </a:lnTo>
                <a:lnTo>
                  <a:pt x="3200" y="2746"/>
                </a:lnTo>
                <a:lnTo>
                  <a:pt x="2933" y="2933"/>
                </a:lnTo>
                <a:lnTo>
                  <a:pt x="2800" y="3040"/>
                </a:lnTo>
                <a:lnTo>
                  <a:pt x="2667" y="3146"/>
                </a:lnTo>
                <a:lnTo>
                  <a:pt x="2560" y="3280"/>
                </a:lnTo>
                <a:lnTo>
                  <a:pt x="2480" y="3413"/>
                </a:lnTo>
                <a:lnTo>
                  <a:pt x="2400" y="3573"/>
                </a:lnTo>
                <a:lnTo>
                  <a:pt x="2320" y="3733"/>
                </a:lnTo>
                <a:lnTo>
                  <a:pt x="2080" y="3760"/>
                </a:lnTo>
                <a:lnTo>
                  <a:pt x="1840" y="3786"/>
                </a:lnTo>
                <a:lnTo>
                  <a:pt x="1627" y="3840"/>
                </a:lnTo>
                <a:lnTo>
                  <a:pt x="1414" y="3919"/>
                </a:lnTo>
                <a:lnTo>
                  <a:pt x="1200" y="4026"/>
                </a:lnTo>
                <a:lnTo>
                  <a:pt x="1014" y="4133"/>
                </a:lnTo>
                <a:lnTo>
                  <a:pt x="854" y="4293"/>
                </a:lnTo>
                <a:lnTo>
                  <a:pt x="667" y="4453"/>
                </a:lnTo>
                <a:lnTo>
                  <a:pt x="640" y="4239"/>
                </a:lnTo>
                <a:lnTo>
                  <a:pt x="667" y="3999"/>
                </a:lnTo>
                <a:lnTo>
                  <a:pt x="747" y="3760"/>
                </a:lnTo>
                <a:lnTo>
                  <a:pt x="827" y="3546"/>
                </a:lnTo>
                <a:lnTo>
                  <a:pt x="960" y="3333"/>
                </a:lnTo>
                <a:lnTo>
                  <a:pt x="1120" y="3173"/>
                </a:lnTo>
                <a:lnTo>
                  <a:pt x="1307" y="3013"/>
                </a:lnTo>
                <a:lnTo>
                  <a:pt x="1520" y="2906"/>
                </a:lnTo>
                <a:lnTo>
                  <a:pt x="1760" y="2826"/>
                </a:lnTo>
                <a:lnTo>
                  <a:pt x="1947" y="2746"/>
                </a:lnTo>
                <a:lnTo>
                  <a:pt x="2107" y="2613"/>
                </a:lnTo>
                <a:lnTo>
                  <a:pt x="2214" y="2453"/>
                </a:lnTo>
                <a:lnTo>
                  <a:pt x="2267" y="2266"/>
                </a:lnTo>
                <a:lnTo>
                  <a:pt x="2347" y="1946"/>
                </a:lnTo>
                <a:lnTo>
                  <a:pt x="2480" y="1626"/>
                </a:lnTo>
                <a:lnTo>
                  <a:pt x="2667" y="1360"/>
                </a:lnTo>
                <a:lnTo>
                  <a:pt x="2907" y="1120"/>
                </a:lnTo>
                <a:lnTo>
                  <a:pt x="3173" y="933"/>
                </a:lnTo>
                <a:lnTo>
                  <a:pt x="3440" y="800"/>
                </a:lnTo>
                <a:lnTo>
                  <a:pt x="3707" y="720"/>
                </a:lnTo>
                <a:lnTo>
                  <a:pt x="4000" y="667"/>
                </a:lnTo>
                <a:close/>
                <a:moveTo>
                  <a:pt x="6720" y="7012"/>
                </a:moveTo>
                <a:lnTo>
                  <a:pt x="6720" y="7546"/>
                </a:lnTo>
                <a:lnTo>
                  <a:pt x="4560" y="7546"/>
                </a:lnTo>
                <a:lnTo>
                  <a:pt x="4560" y="7012"/>
                </a:lnTo>
                <a:close/>
                <a:moveTo>
                  <a:pt x="6960" y="2133"/>
                </a:moveTo>
                <a:lnTo>
                  <a:pt x="7146" y="2160"/>
                </a:lnTo>
                <a:lnTo>
                  <a:pt x="7333" y="2213"/>
                </a:lnTo>
                <a:lnTo>
                  <a:pt x="7520" y="2266"/>
                </a:lnTo>
                <a:lnTo>
                  <a:pt x="7706" y="2346"/>
                </a:lnTo>
                <a:lnTo>
                  <a:pt x="7893" y="2426"/>
                </a:lnTo>
                <a:lnTo>
                  <a:pt x="8053" y="2560"/>
                </a:lnTo>
                <a:lnTo>
                  <a:pt x="8213" y="2666"/>
                </a:lnTo>
                <a:lnTo>
                  <a:pt x="8346" y="2826"/>
                </a:lnTo>
                <a:lnTo>
                  <a:pt x="8479" y="2960"/>
                </a:lnTo>
                <a:lnTo>
                  <a:pt x="8586" y="3146"/>
                </a:lnTo>
                <a:lnTo>
                  <a:pt x="8666" y="3306"/>
                </a:lnTo>
                <a:lnTo>
                  <a:pt x="8746" y="3493"/>
                </a:lnTo>
                <a:lnTo>
                  <a:pt x="8826" y="3680"/>
                </a:lnTo>
                <a:lnTo>
                  <a:pt x="8853" y="3893"/>
                </a:lnTo>
                <a:lnTo>
                  <a:pt x="8906" y="4079"/>
                </a:lnTo>
                <a:lnTo>
                  <a:pt x="9013" y="4239"/>
                </a:lnTo>
                <a:lnTo>
                  <a:pt x="9173" y="4373"/>
                </a:lnTo>
                <a:lnTo>
                  <a:pt x="9359" y="4453"/>
                </a:lnTo>
                <a:lnTo>
                  <a:pt x="9679" y="4559"/>
                </a:lnTo>
                <a:lnTo>
                  <a:pt x="9946" y="4719"/>
                </a:lnTo>
                <a:lnTo>
                  <a:pt x="10159" y="4906"/>
                </a:lnTo>
                <a:lnTo>
                  <a:pt x="10346" y="5119"/>
                </a:lnTo>
                <a:lnTo>
                  <a:pt x="10452" y="5359"/>
                </a:lnTo>
                <a:lnTo>
                  <a:pt x="10532" y="5626"/>
                </a:lnTo>
                <a:lnTo>
                  <a:pt x="10559" y="5893"/>
                </a:lnTo>
                <a:lnTo>
                  <a:pt x="10559" y="6159"/>
                </a:lnTo>
                <a:lnTo>
                  <a:pt x="10506" y="6426"/>
                </a:lnTo>
                <a:lnTo>
                  <a:pt x="10399" y="6666"/>
                </a:lnTo>
                <a:lnTo>
                  <a:pt x="10266" y="6906"/>
                </a:lnTo>
                <a:lnTo>
                  <a:pt x="10079" y="7119"/>
                </a:lnTo>
                <a:lnTo>
                  <a:pt x="9866" y="7306"/>
                </a:lnTo>
                <a:lnTo>
                  <a:pt x="9626" y="7439"/>
                </a:lnTo>
                <a:lnTo>
                  <a:pt x="9333" y="7519"/>
                </a:lnTo>
                <a:lnTo>
                  <a:pt x="8986" y="7546"/>
                </a:lnTo>
                <a:lnTo>
                  <a:pt x="7386" y="7546"/>
                </a:lnTo>
                <a:lnTo>
                  <a:pt x="7386" y="5893"/>
                </a:lnTo>
                <a:lnTo>
                  <a:pt x="7360" y="5759"/>
                </a:lnTo>
                <a:lnTo>
                  <a:pt x="7280" y="5653"/>
                </a:lnTo>
                <a:lnTo>
                  <a:pt x="7173" y="5599"/>
                </a:lnTo>
                <a:lnTo>
                  <a:pt x="7066" y="5573"/>
                </a:lnTo>
                <a:lnTo>
                  <a:pt x="6933" y="5599"/>
                </a:lnTo>
                <a:lnTo>
                  <a:pt x="6853" y="5653"/>
                </a:lnTo>
                <a:lnTo>
                  <a:pt x="6773" y="5759"/>
                </a:lnTo>
                <a:lnTo>
                  <a:pt x="6720" y="5893"/>
                </a:lnTo>
                <a:lnTo>
                  <a:pt x="6720" y="6346"/>
                </a:lnTo>
                <a:lnTo>
                  <a:pt x="4560" y="6346"/>
                </a:lnTo>
                <a:lnTo>
                  <a:pt x="4560" y="5893"/>
                </a:lnTo>
                <a:lnTo>
                  <a:pt x="4533" y="5759"/>
                </a:lnTo>
                <a:lnTo>
                  <a:pt x="4453" y="5653"/>
                </a:lnTo>
                <a:lnTo>
                  <a:pt x="4347" y="5599"/>
                </a:lnTo>
                <a:lnTo>
                  <a:pt x="4240" y="5573"/>
                </a:lnTo>
                <a:lnTo>
                  <a:pt x="4133" y="5599"/>
                </a:lnTo>
                <a:lnTo>
                  <a:pt x="4027" y="5653"/>
                </a:lnTo>
                <a:lnTo>
                  <a:pt x="3947" y="5759"/>
                </a:lnTo>
                <a:lnTo>
                  <a:pt x="3920" y="5893"/>
                </a:lnTo>
                <a:lnTo>
                  <a:pt x="3920" y="7546"/>
                </a:lnTo>
                <a:lnTo>
                  <a:pt x="2134" y="7546"/>
                </a:lnTo>
                <a:lnTo>
                  <a:pt x="1947" y="7519"/>
                </a:lnTo>
                <a:lnTo>
                  <a:pt x="1787" y="7466"/>
                </a:lnTo>
                <a:lnTo>
                  <a:pt x="1627" y="7386"/>
                </a:lnTo>
                <a:lnTo>
                  <a:pt x="1494" y="7332"/>
                </a:lnTo>
                <a:lnTo>
                  <a:pt x="1360" y="7226"/>
                </a:lnTo>
                <a:lnTo>
                  <a:pt x="1120" y="7039"/>
                </a:lnTo>
                <a:lnTo>
                  <a:pt x="960" y="6799"/>
                </a:lnTo>
                <a:lnTo>
                  <a:pt x="827" y="6532"/>
                </a:lnTo>
                <a:lnTo>
                  <a:pt x="747" y="6266"/>
                </a:lnTo>
                <a:lnTo>
                  <a:pt x="747" y="5973"/>
                </a:lnTo>
                <a:lnTo>
                  <a:pt x="747" y="5679"/>
                </a:lnTo>
                <a:lnTo>
                  <a:pt x="827" y="5413"/>
                </a:lnTo>
                <a:lnTo>
                  <a:pt x="960" y="5146"/>
                </a:lnTo>
                <a:lnTo>
                  <a:pt x="1120" y="4906"/>
                </a:lnTo>
                <a:lnTo>
                  <a:pt x="1360" y="4719"/>
                </a:lnTo>
                <a:lnTo>
                  <a:pt x="1494" y="4639"/>
                </a:lnTo>
                <a:lnTo>
                  <a:pt x="1627" y="4559"/>
                </a:lnTo>
                <a:lnTo>
                  <a:pt x="1787" y="4479"/>
                </a:lnTo>
                <a:lnTo>
                  <a:pt x="1947" y="4453"/>
                </a:lnTo>
                <a:lnTo>
                  <a:pt x="2134" y="4399"/>
                </a:lnTo>
                <a:lnTo>
                  <a:pt x="2427" y="4399"/>
                </a:lnTo>
                <a:lnTo>
                  <a:pt x="2533" y="4373"/>
                </a:lnTo>
                <a:lnTo>
                  <a:pt x="2693" y="4266"/>
                </a:lnTo>
                <a:lnTo>
                  <a:pt x="2853" y="4133"/>
                </a:lnTo>
                <a:lnTo>
                  <a:pt x="2907" y="4053"/>
                </a:lnTo>
                <a:lnTo>
                  <a:pt x="2960" y="3946"/>
                </a:lnTo>
                <a:lnTo>
                  <a:pt x="3040" y="3760"/>
                </a:lnTo>
                <a:lnTo>
                  <a:pt x="3173" y="3600"/>
                </a:lnTo>
                <a:lnTo>
                  <a:pt x="3307" y="3466"/>
                </a:lnTo>
                <a:lnTo>
                  <a:pt x="3493" y="3360"/>
                </a:lnTo>
                <a:lnTo>
                  <a:pt x="3680" y="3280"/>
                </a:lnTo>
                <a:lnTo>
                  <a:pt x="3893" y="3253"/>
                </a:lnTo>
                <a:lnTo>
                  <a:pt x="4107" y="3253"/>
                </a:lnTo>
                <a:lnTo>
                  <a:pt x="4293" y="3306"/>
                </a:lnTo>
                <a:lnTo>
                  <a:pt x="4400" y="3333"/>
                </a:lnTo>
                <a:lnTo>
                  <a:pt x="4533" y="3360"/>
                </a:lnTo>
                <a:lnTo>
                  <a:pt x="4640" y="3333"/>
                </a:lnTo>
                <a:lnTo>
                  <a:pt x="4747" y="3306"/>
                </a:lnTo>
                <a:lnTo>
                  <a:pt x="4827" y="3280"/>
                </a:lnTo>
                <a:lnTo>
                  <a:pt x="4933" y="3200"/>
                </a:lnTo>
                <a:lnTo>
                  <a:pt x="5013" y="3146"/>
                </a:lnTo>
                <a:lnTo>
                  <a:pt x="5093" y="3040"/>
                </a:lnTo>
                <a:lnTo>
                  <a:pt x="5226" y="2880"/>
                </a:lnTo>
                <a:lnTo>
                  <a:pt x="5360" y="2720"/>
                </a:lnTo>
                <a:lnTo>
                  <a:pt x="5520" y="2586"/>
                </a:lnTo>
                <a:lnTo>
                  <a:pt x="5680" y="2453"/>
                </a:lnTo>
                <a:lnTo>
                  <a:pt x="5866" y="2346"/>
                </a:lnTo>
                <a:lnTo>
                  <a:pt x="6053" y="2266"/>
                </a:lnTo>
                <a:lnTo>
                  <a:pt x="6266" y="2213"/>
                </a:lnTo>
                <a:lnTo>
                  <a:pt x="6480" y="2160"/>
                </a:lnTo>
                <a:lnTo>
                  <a:pt x="6533" y="2160"/>
                </a:lnTo>
                <a:lnTo>
                  <a:pt x="6746" y="2133"/>
                </a:lnTo>
                <a:close/>
                <a:moveTo>
                  <a:pt x="6720" y="8212"/>
                </a:moveTo>
                <a:lnTo>
                  <a:pt x="6720" y="8719"/>
                </a:lnTo>
                <a:lnTo>
                  <a:pt x="4560" y="8719"/>
                </a:lnTo>
                <a:lnTo>
                  <a:pt x="4560" y="8212"/>
                </a:lnTo>
                <a:close/>
                <a:moveTo>
                  <a:pt x="6720" y="9385"/>
                </a:moveTo>
                <a:lnTo>
                  <a:pt x="6720" y="9919"/>
                </a:lnTo>
                <a:lnTo>
                  <a:pt x="4560" y="9919"/>
                </a:lnTo>
                <a:lnTo>
                  <a:pt x="4560" y="9385"/>
                </a:lnTo>
                <a:close/>
                <a:moveTo>
                  <a:pt x="4133" y="0"/>
                </a:moveTo>
                <a:lnTo>
                  <a:pt x="3840" y="27"/>
                </a:lnTo>
                <a:lnTo>
                  <a:pt x="3547" y="80"/>
                </a:lnTo>
                <a:lnTo>
                  <a:pt x="3253" y="160"/>
                </a:lnTo>
                <a:lnTo>
                  <a:pt x="2987" y="267"/>
                </a:lnTo>
                <a:lnTo>
                  <a:pt x="2720" y="427"/>
                </a:lnTo>
                <a:lnTo>
                  <a:pt x="2480" y="613"/>
                </a:lnTo>
                <a:lnTo>
                  <a:pt x="2320" y="773"/>
                </a:lnTo>
                <a:lnTo>
                  <a:pt x="2160" y="933"/>
                </a:lnTo>
                <a:lnTo>
                  <a:pt x="2027" y="1120"/>
                </a:lnTo>
                <a:lnTo>
                  <a:pt x="1920" y="1307"/>
                </a:lnTo>
                <a:lnTo>
                  <a:pt x="1814" y="1520"/>
                </a:lnTo>
                <a:lnTo>
                  <a:pt x="1734" y="1706"/>
                </a:lnTo>
                <a:lnTo>
                  <a:pt x="1654" y="1946"/>
                </a:lnTo>
                <a:lnTo>
                  <a:pt x="1627" y="2160"/>
                </a:lnTo>
                <a:lnTo>
                  <a:pt x="1600" y="2186"/>
                </a:lnTo>
                <a:lnTo>
                  <a:pt x="1360" y="2266"/>
                </a:lnTo>
                <a:lnTo>
                  <a:pt x="1147" y="2346"/>
                </a:lnTo>
                <a:lnTo>
                  <a:pt x="934" y="2480"/>
                </a:lnTo>
                <a:lnTo>
                  <a:pt x="747" y="2613"/>
                </a:lnTo>
                <a:lnTo>
                  <a:pt x="587" y="2773"/>
                </a:lnTo>
                <a:lnTo>
                  <a:pt x="427" y="2960"/>
                </a:lnTo>
                <a:lnTo>
                  <a:pt x="294" y="3146"/>
                </a:lnTo>
                <a:lnTo>
                  <a:pt x="187" y="3360"/>
                </a:lnTo>
                <a:lnTo>
                  <a:pt x="107" y="3573"/>
                </a:lnTo>
                <a:lnTo>
                  <a:pt x="54" y="3786"/>
                </a:lnTo>
                <a:lnTo>
                  <a:pt x="0" y="3999"/>
                </a:lnTo>
                <a:lnTo>
                  <a:pt x="0" y="4239"/>
                </a:lnTo>
                <a:lnTo>
                  <a:pt x="0" y="4479"/>
                </a:lnTo>
                <a:lnTo>
                  <a:pt x="54" y="4719"/>
                </a:lnTo>
                <a:lnTo>
                  <a:pt x="107" y="4959"/>
                </a:lnTo>
                <a:lnTo>
                  <a:pt x="214" y="5173"/>
                </a:lnTo>
                <a:lnTo>
                  <a:pt x="134" y="5439"/>
                </a:lnTo>
                <a:lnTo>
                  <a:pt x="80" y="5733"/>
                </a:lnTo>
                <a:lnTo>
                  <a:pt x="54" y="5999"/>
                </a:lnTo>
                <a:lnTo>
                  <a:pt x="80" y="6266"/>
                </a:lnTo>
                <a:lnTo>
                  <a:pt x="134" y="6532"/>
                </a:lnTo>
                <a:lnTo>
                  <a:pt x="214" y="6772"/>
                </a:lnTo>
                <a:lnTo>
                  <a:pt x="320" y="7012"/>
                </a:lnTo>
                <a:lnTo>
                  <a:pt x="454" y="7252"/>
                </a:lnTo>
                <a:lnTo>
                  <a:pt x="640" y="7439"/>
                </a:lnTo>
                <a:lnTo>
                  <a:pt x="827" y="7652"/>
                </a:lnTo>
                <a:lnTo>
                  <a:pt x="1014" y="7812"/>
                </a:lnTo>
                <a:lnTo>
                  <a:pt x="1254" y="7946"/>
                </a:lnTo>
                <a:lnTo>
                  <a:pt x="1494" y="8052"/>
                </a:lnTo>
                <a:lnTo>
                  <a:pt x="1760" y="8159"/>
                </a:lnTo>
                <a:lnTo>
                  <a:pt x="2027" y="8212"/>
                </a:lnTo>
                <a:lnTo>
                  <a:pt x="3920" y="8212"/>
                </a:lnTo>
                <a:lnTo>
                  <a:pt x="3920" y="10905"/>
                </a:lnTo>
                <a:lnTo>
                  <a:pt x="3947" y="11065"/>
                </a:lnTo>
                <a:lnTo>
                  <a:pt x="4027" y="11172"/>
                </a:lnTo>
                <a:lnTo>
                  <a:pt x="4133" y="11225"/>
                </a:lnTo>
                <a:lnTo>
                  <a:pt x="4240" y="11252"/>
                </a:lnTo>
                <a:lnTo>
                  <a:pt x="4347" y="11225"/>
                </a:lnTo>
                <a:lnTo>
                  <a:pt x="4453" y="11172"/>
                </a:lnTo>
                <a:lnTo>
                  <a:pt x="4533" y="11065"/>
                </a:lnTo>
                <a:lnTo>
                  <a:pt x="4560" y="10905"/>
                </a:lnTo>
                <a:lnTo>
                  <a:pt x="4560" y="10585"/>
                </a:lnTo>
                <a:lnTo>
                  <a:pt x="6720" y="10585"/>
                </a:lnTo>
                <a:lnTo>
                  <a:pt x="6720" y="10905"/>
                </a:lnTo>
                <a:lnTo>
                  <a:pt x="6773" y="11065"/>
                </a:lnTo>
                <a:lnTo>
                  <a:pt x="6853" y="11172"/>
                </a:lnTo>
                <a:lnTo>
                  <a:pt x="6933" y="11225"/>
                </a:lnTo>
                <a:lnTo>
                  <a:pt x="7066" y="11252"/>
                </a:lnTo>
                <a:lnTo>
                  <a:pt x="7173" y="11225"/>
                </a:lnTo>
                <a:lnTo>
                  <a:pt x="7280" y="11172"/>
                </a:lnTo>
                <a:lnTo>
                  <a:pt x="7360" y="11065"/>
                </a:lnTo>
                <a:lnTo>
                  <a:pt x="7386" y="10905"/>
                </a:lnTo>
                <a:lnTo>
                  <a:pt x="7386" y="8212"/>
                </a:lnTo>
                <a:lnTo>
                  <a:pt x="8986" y="8212"/>
                </a:lnTo>
                <a:lnTo>
                  <a:pt x="9226" y="8186"/>
                </a:lnTo>
                <a:lnTo>
                  <a:pt x="9466" y="8159"/>
                </a:lnTo>
                <a:lnTo>
                  <a:pt x="9679" y="8106"/>
                </a:lnTo>
                <a:lnTo>
                  <a:pt x="9866" y="8026"/>
                </a:lnTo>
                <a:lnTo>
                  <a:pt x="10079" y="7946"/>
                </a:lnTo>
                <a:lnTo>
                  <a:pt x="10239" y="7839"/>
                </a:lnTo>
                <a:lnTo>
                  <a:pt x="10399" y="7732"/>
                </a:lnTo>
                <a:lnTo>
                  <a:pt x="10559" y="7599"/>
                </a:lnTo>
                <a:lnTo>
                  <a:pt x="10692" y="7466"/>
                </a:lnTo>
                <a:lnTo>
                  <a:pt x="10799" y="7306"/>
                </a:lnTo>
                <a:lnTo>
                  <a:pt x="10906" y="7146"/>
                </a:lnTo>
                <a:lnTo>
                  <a:pt x="11012" y="6959"/>
                </a:lnTo>
                <a:lnTo>
                  <a:pt x="11146" y="6612"/>
                </a:lnTo>
                <a:lnTo>
                  <a:pt x="11226" y="6239"/>
                </a:lnTo>
                <a:lnTo>
                  <a:pt x="11226" y="5866"/>
                </a:lnTo>
                <a:lnTo>
                  <a:pt x="11172" y="5466"/>
                </a:lnTo>
                <a:lnTo>
                  <a:pt x="11146" y="5279"/>
                </a:lnTo>
                <a:lnTo>
                  <a:pt x="11066" y="5119"/>
                </a:lnTo>
                <a:lnTo>
                  <a:pt x="10986" y="4933"/>
                </a:lnTo>
                <a:lnTo>
                  <a:pt x="10906" y="4773"/>
                </a:lnTo>
                <a:lnTo>
                  <a:pt x="10772" y="4613"/>
                </a:lnTo>
                <a:lnTo>
                  <a:pt x="10639" y="4453"/>
                </a:lnTo>
                <a:lnTo>
                  <a:pt x="10506" y="4319"/>
                </a:lnTo>
                <a:lnTo>
                  <a:pt x="10346" y="4186"/>
                </a:lnTo>
                <a:lnTo>
                  <a:pt x="10159" y="4053"/>
                </a:lnTo>
                <a:lnTo>
                  <a:pt x="9973" y="3973"/>
                </a:lnTo>
                <a:lnTo>
                  <a:pt x="9759" y="3866"/>
                </a:lnTo>
                <a:lnTo>
                  <a:pt x="9519" y="3813"/>
                </a:lnTo>
                <a:lnTo>
                  <a:pt x="9519" y="3786"/>
                </a:lnTo>
                <a:lnTo>
                  <a:pt x="9466" y="3546"/>
                </a:lnTo>
                <a:lnTo>
                  <a:pt x="9386" y="3306"/>
                </a:lnTo>
                <a:lnTo>
                  <a:pt x="9306" y="3066"/>
                </a:lnTo>
                <a:lnTo>
                  <a:pt x="9173" y="2853"/>
                </a:lnTo>
                <a:lnTo>
                  <a:pt x="9039" y="2640"/>
                </a:lnTo>
                <a:lnTo>
                  <a:pt x="8879" y="2426"/>
                </a:lnTo>
                <a:lnTo>
                  <a:pt x="8719" y="2240"/>
                </a:lnTo>
                <a:lnTo>
                  <a:pt x="8533" y="2080"/>
                </a:lnTo>
                <a:lnTo>
                  <a:pt x="8319" y="1946"/>
                </a:lnTo>
                <a:lnTo>
                  <a:pt x="8106" y="1813"/>
                </a:lnTo>
                <a:lnTo>
                  <a:pt x="7893" y="1706"/>
                </a:lnTo>
                <a:lnTo>
                  <a:pt x="7653" y="1600"/>
                </a:lnTo>
                <a:lnTo>
                  <a:pt x="7413" y="1546"/>
                </a:lnTo>
                <a:lnTo>
                  <a:pt x="7146" y="1493"/>
                </a:lnTo>
                <a:lnTo>
                  <a:pt x="6906" y="1466"/>
                </a:lnTo>
                <a:lnTo>
                  <a:pt x="6640" y="1466"/>
                </a:lnTo>
                <a:lnTo>
                  <a:pt x="6480" y="1200"/>
                </a:lnTo>
                <a:lnTo>
                  <a:pt x="6293" y="960"/>
                </a:lnTo>
                <a:lnTo>
                  <a:pt x="6080" y="720"/>
                </a:lnTo>
                <a:lnTo>
                  <a:pt x="5840" y="533"/>
                </a:lnTo>
                <a:lnTo>
                  <a:pt x="5573" y="373"/>
                </a:lnTo>
                <a:lnTo>
                  <a:pt x="5306" y="240"/>
                </a:lnTo>
                <a:lnTo>
                  <a:pt x="5013" y="133"/>
                </a:lnTo>
                <a:lnTo>
                  <a:pt x="4720" y="53"/>
                </a:lnTo>
                <a:lnTo>
                  <a:pt x="44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22"/>
          <p:cNvGrpSpPr/>
          <p:nvPr/>
        </p:nvGrpSpPr>
        <p:grpSpPr>
          <a:xfrm>
            <a:off x="5703421" y="7292727"/>
            <a:ext cx="221023" cy="221003"/>
            <a:chOff x="5591120" y="7444938"/>
            <a:chExt cx="208119" cy="208101"/>
          </a:xfrm>
        </p:grpSpPr>
        <p:sp>
          <p:nvSpPr>
            <p:cNvPr id="300" name="Google Shape;300;p22"/>
            <p:cNvSpPr/>
            <p:nvPr/>
          </p:nvSpPr>
          <p:spPr>
            <a:xfrm>
              <a:off x="5591120" y="7444938"/>
              <a:ext cx="208119" cy="208101"/>
            </a:xfrm>
            <a:custGeom>
              <a:rect b="b" l="l" r="r" t="t"/>
              <a:pathLst>
                <a:path extrusionOk="0" h="11252" w="11253">
                  <a:moveTo>
                    <a:pt x="1680" y="6799"/>
                  </a:moveTo>
                  <a:lnTo>
                    <a:pt x="1680" y="7359"/>
                  </a:lnTo>
                  <a:lnTo>
                    <a:pt x="667" y="7359"/>
                  </a:lnTo>
                  <a:lnTo>
                    <a:pt x="667" y="7146"/>
                  </a:lnTo>
                  <a:lnTo>
                    <a:pt x="694" y="7012"/>
                  </a:lnTo>
                  <a:lnTo>
                    <a:pt x="747" y="6906"/>
                  </a:lnTo>
                  <a:lnTo>
                    <a:pt x="880" y="6826"/>
                  </a:lnTo>
                  <a:lnTo>
                    <a:pt x="1013" y="6799"/>
                  </a:lnTo>
                  <a:close/>
                  <a:moveTo>
                    <a:pt x="8906" y="667"/>
                  </a:moveTo>
                  <a:lnTo>
                    <a:pt x="8906" y="7359"/>
                  </a:lnTo>
                  <a:lnTo>
                    <a:pt x="2347" y="7359"/>
                  </a:lnTo>
                  <a:lnTo>
                    <a:pt x="2347" y="6799"/>
                  </a:lnTo>
                  <a:lnTo>
                    <a:pt x="4293" y="6799"/>
                  </a:lnTo>
                  <a:lnTo>
                    <a:pt x="4426" y="6772"/>
                  </a:lnTo>
                  <a:lnTo>
                    <a:pt x="4533" y="6692"/>
                  </a:lnTo>
                  <a:lnTo>
                    <a:pt x="4613" y="6612"/>
                  </a:lnTo>
                  <a:lnTo>
                    <a:pt x="4640" y="6479"/>
                  </a:lnTo>
                  <a:lnTo>
                    <a:pt x="4613" y="6346"/>
                  </a:lnTo>
                  <a:lnTo>
                    <a:pt x="4533" y="6239"/>
                  </a:lnTo>
                  <a:lnTo>
                    <a:pt x="4426" y="6159"/>
                  </a:lnTo>
                  <a:lnTo>
                    <a:pt x="4293" y="6133"/>
                  </a:lnTo>
                  <a:lnTo>
                    <a:pt x="2347" y="6133"/>
                  </a:lnTo>
                  <a:lnTo>
                    <a:pt x="2347" y="667"/>
                  </a:lnTo>
                  <a:close/>
                  <a:moveTo>
                    <a:pt x="3840" y="8026"/>
                  </a:moveTo>
                  <a:lnTo>
                    <a:pt x="3840" y="8532"/>
                  </a:lnTo>
                  <a:lnTo>
                    <a:pt x="640" y="8532"/>
                  </a:lnTo>
                  <a:lnTo>
                    <a:pt x="640" y="8026"/>
                  </a:lnTo>
                  <a:close/>
                  <a:moveTo>
                    <a:pt x="8053" y="8026"/>
                  </a:moveTo>
                  <a:lnTo>
                    <a:pt x="8053" y="8532"/>
                  </a:lnTo>
                  <a:lnTo>
                    <a:pt x="4506" y="8532"/>
                  </a:lnTo>
                  <a:lnTo>
                    <a:pt x="4506" y="8026"/>
                  </a:lnTo>
                  <a:close/>
                  <a:moveTo>
                    <a:pt x="9626" y="8026"/>
                  </a:moveTo>
                  <a:lnTo>
                    <a:pt x="9839" y="8079"/>
                  </a:lnTo>
                  <a:lnTo>
                    <a:pt x="10052" y="8132"/>
                  </a:lnTo>
                  <a:lnTo>
                    <a:pt x="10239" y="8239"/>
                  </a:lnTo>
                  <a:lnTo>
                    <a:pt x="10319" y="8292"/>
                  </a:lnTo>
                  <a:lnTo>
                    <a:pt x="10239" y="8319"/>
                  </a:lnTo>
                  <a:lnTo>
                    <a:pt x="10052" y="8426"/>
                  </a:lnTo>
                  <a:lnTo>
                    <a:pt x="9866" y="8479"/>
                  </a:lnTo>
                  <a:lnTo>
                    <a:pt x="9652" y="8532"/>
                  </a:lnTo>
                  <a:lnTo>
                    <a:pt x="8692" y="8532"/>
                  </a:lnTo>
                  <a:lnTo>
                    <a:pt x="8692" y="8026"/>
                  </a:lnTo>
                  <a:close/>
                  <a:moveTo>
                    <a:pt x="8906" y="9199"/>
                  </a:moveTo>
                  <a:lnTo>
                    <a:pt x="8906" y="10585"/>
                  </a:lnTo>
                  <a:lnTo>
                    <a:pt x="2347" y="10585"/>
                  </a:lnTo>
                  <a:lnTo>
                    <a:pt x="2347" y="9199"/>
                  </a:lnTo>
                  <a:close/>
                  <a:moveTo>
                    <a:pt x="2000" y="0"/>
                  </a:moveTo>
                  <a:lnTo>
                    <a:pt x="1867" y="27"/>
                  </a:lnTo>
                  <a:lnTo>
                    <a:pt x="1760" y="107"/>
                  </a:lnTo>
                  <a:lnTo>
                    <a:pt x="1707" y="213"/>
                  </a:lnTo>
                  <a:lnTo>
                    <a:pt x="1680" y="320"/>
                  </a:lnTo>
                  <a:lnTo>
                    <a:pt x="1680" y="6133"/>
                  </a:lnTo>
                  <a:lnTo>
                    <a:pt x="1013" y="6133"/>
                  </a:lnTo>
                  <a:lnTo>
                    <a:pt x="800" y="6159"/>
                  </a:lnTo>
                  <a:lnTo>
                    <a:pt x="614" y="6213"/>
                  </a:lnTo>
                  <a:lnTo>
                    <a:pt x="454" y="6319"/>
                  </a:lnTo>
                  <a:lnTo>
                    <a:pt x="294" y="6426"/>
                  </a:lnTo>
                  <a:lnTo>
                    <a:pt x="160" y="6586"/>
                  </a:lnTo>
                  <a:lnTo>
                    <a:pt x="80" y="6746"/>
                  </a:lnTo>
                  <a:lnTo>
                    <a:pt x="27" y="6932"/>
                  </a:lnTo>
                  <a:lnTo>
                    <a:pt x="0" y="7146"/>
                  </a:lnTo>
                  <a:lnTo>
                    <a:pt x="0" y="7679"/>
                  </a:lnTo>
                  <a:lnTo>
                    <a:pt x="0" y="8879"/>
                  </a:lnTo>
                  <a:lnTo>
                    <a:pt x="27" y="8986"/>
                  </a:lnTo>
                  <a:lnTo>
                    <a:pt x="80" y="9092"/>
                  </a:lnTo>
                  <a:lnTo>
                    <a:pt x="187" y="9172"/>
                  </a:lnTo>
                  <a:lnTo>
                    <a:pt x="320" y="9199"/>
                  </a:lnTo>
                  <a:lnTo>
                    <a:pt x="1680" y="9199"/>
                  </a:lnTo>
                  <a:lnTo>
                    <a:pt x="1680" y="10905"/>
                  </a:lnTo>
                  <a:lnTo>
                    <a:pt x="1707" y="11039"/>
                  </a:lnTo>
                  <a:lnTo>
                    <a:pt x="1760" y="11145"/>
                  </a:lnTo>
                  <a:lnTo>
                    <a:pt x="1867" y="11225"/>
                  </a:lnTo>
                  <a:lnTo>
                    <a:pt x="2000" y="11252"/>
                  </a:lnTo>
                  <a:lnTo>
                    <a:pt x="9226" y="11252"/>
                  </a:lnTo>
                  <a:lnTo>
                    <a:pt x="9359" y="11225"/>
                  </a:lnTo>
                  <a:lnTo>
                    <a:pt x="9466" y="11145"/>
                  </a:lnTo>
                  <a:lnTo>
                    <a:pt x="9546" y="11039"/>
                  </a:lnTo>
                  <a:lnTo>
                    <a:pt x="9572" y="10905"/>
                  </a:lnTo>
                  <a:lnTo>
                    <a:pt x="9572" y="9199"/>
                  </a:lnTo>
                  <a:lnTo>
                    <a:pt x="9839" y="9172"/>
                  </a:lnTo>
                  <a:lnTo>
                    <a:pt x="10106" y="9092"/>
                  </a:lnTo>
                  <a:lnTo>
                    <a:pt x="10346" y="9012"/>
                  </a:lnTo>
                  <a:lnTo>
                    <a:pt x="10586" y="8879"/>
                  </a:lnTo>
                  <a:lnTo>
                    <a:pt x="11092" y="8559"/>
                  </a:lnTo>
                  <a:lnTo>
                    <a:pt x="11146" y="8506"/>
                  </a:lnTo>
                  <a:lnTo>
                    <a:pt x="11199" y="8452"/>
                  </a:lnTo>
                  <a:lnTo>
                    <a:pt x="11225" y="8372"/>
                  </a:lnTo>
                  <a:lnTo>
                    <a:pt x="11252" y="8292"/>
                  </a:lnTo>
                  <a:lnTo>
                    <a:pt x="11225" y="8212"/>
                  </a:lnTo>
                  <a:lnTo>
                    <a:pt x="11199" y="8132"/>
                  </a:lnTo>
                  <a:lnTo>
                    <a:pt x="11146" y="8079"/>
                  </a:lnTo>
                  <a:lnTo>
                    <a:pt x="11092" y="8026"/>
                  </a:lnTo>
                  <a:lnTo>
                    <a:pt x="10612" y="7679"/>
                  </a:lnTo>
                  <a:lnTo>
                    <a:pt x="10586" y="7679"/>
                  </a:lnTo>
                  <a:lnTo>
                    <a:pt x="10372" y="7546"/>
                  </a:lnTo>
                  <a:lnTo>
                    <a:pt x="10106" y="7466"/>
                  </a:lnTo>
                  <a:lnTo>
                    <a:pt x="9839" y="7386"/>
                  </a:lnTo>
                  <a:lnTo>
                    <a:pt x="9572" y="7359"/>
                  </a:lnTo>
                  <a:lnTo>
                    <a:pt x="9572" y="320"/>
                  </a:lnTo>
                  <a:lnTo>
                    <a:pt x="9546" y="213"/>
                  </a:lnTo>
                  <a:lnTo>
                    <a:pt x="9466" y="107"/>
                  </a:lnTo>
                  <a:lnTo>
                    <a:pt x="9359" y="27"/>
                  </a:lnTo>
                  <a:lnTo>
                    <a:pt x="92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2"/>
            <p:cNvSpPr/>
            <p:nvPr/>
          </p:nvSpPr>
          <p:spPr>
            <a:xfrm>
              <a:off x="5649803" y="7474510"/>
              <a:ext cx="90253" cy="57721"/>
            </a:xfrm>
            <a:custGeom>
              <a:rect b="b" l="l" r="r" t="t"/>
              <a:pathLst>
                <a:path extrusionOk="0" h="3121" w="4880">
                  <a:moveTo>
                    <a:pt x="4240" y="667"/>
                  </a:moveTo>
                  <a:lnTo>
                    <a:pt x="4240" y="1227"/>
                  </a:lnTo>
                  <a:lnTo>
                    <a:pt x="667" y="1227"/>
                  </a:lnTo>
                  <a:lnTo>
                    <a:pt x="667" y="667"/>
                  </a:lnTo>
                  <a:close/>
                  <a:moveTo>
                    <a:pt x="4240" y="1894"/>
                  </a:moveTo>
                  <a:lnTo>
                    <a:pt x="4240" y="2454"/>
                  </a:lnTo>
                  <a:lnTo>
                    <a:pt x="667" y="2454"/>
                  </a:lnTo>
                  <a:lnTo>
                    <a:pt x="667" y="1894"/>
                  </a:lnTo>
                  <a:close/>
                  <a:moveTo>
                    <a:pt x="320" y="1"/>
                  </a:moveTo>
                  <a:lnTo>
                    <a:pt x="213" y="27"/>
                  </a:lnTo>
                  <a:lnTo>
                    <a:pt x="107" y="107"/>
                  </a:lnTo>
                  <a:lnTo>
                    <a:pt x="27" y="214"/>
                  </a:lnTo>
                  <a:lnTo>
                    <a:pt x="0" y="347"/>
                  </a:lnTo>
                  <a:lnTo>
                    <a:pt x="0" y="2774"/>
                  </a:lnTo>
                  <a:lnTo>
                    <a:pt x="27" y="2907"/>
                  </a:lnTo>
                  <a:lnTo>
                    <a:pt x="107" y="3014"/>
                  </a:lnTo>
                  <a:lnTo>
                    <a:pt x="213" y="3094"/>
                  </a:lnTo>
                  <a:lnTo>
                    <a:pt x="320" y="3120"/>
                  </a:lnTo>
                  <a:lnTo>
                    <a:pt x="4560" y="3120"/>
                  </a:lnTo>
                  <a:lnTo>
                    <a:pt x="4693" y="3094"/>
                  </a:lnTo>
                  <a:lnTo>
                    <a:pt x="4800" y="3014"/>
                  </a:lnTo>
                  <a:lnTo>
                    <a:pt x="4853" y="2907"/>
                  </a:lnTo>
                  <a:lnTo>
                    <a:pt x="4880" y="2774"/>
                  </a:lnTo>
                  <a:lnTo>
                    <a:pt x="4880" y="347"/>
                  </a:lnTo>
                  <a:lnTo>
                    <a:pt x="4853" y="214"/>
                  </a:lnTo>
                  <a:lnTo>
                    <a:pt x="4800" y="107"/>
                  </a:lnTo>
                  <a:lnTo>
                    <a:pt x="4693" y="27"/>
                  </a:lnTo>
                  <a:lnTo>
                    <a:pt x="45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22"/>
          <p:cNvGrpSpPr/>
          <p:nvPr/>
        </p:nvGrpSpPr>
        <p:grpSpPr>
          <a:xfrm>
            <a:off x="6296251" y="7292727"/>
            <a:ext cx="221003" cy="221003"/>
            <a:chOff x="6149341" y="7444938"/>
            <a:chExt cx="208101" cy="208101"/>
          </a:xfrm>
        </p:grpSpPr>
        <p:sp>
          <p:nvSpPr>
            <p:cNvPr id="303" name="Google Shape;303;p22"/>
            <p:cNvSpPr/>
            <p:nvPr/>
          </p:nvSpPr>
          <p:spPr>
            <a:xfrm>
              <a:off x="6149341" y="7444938"/>
              <a:ext cx="208101" cy="208101"/>
            </a:xfrm>
            <a:custGeom>
              <a:rect b="b" l="l" r="r" t="t"/>
              <a:pathLst>
                <a:path extrusionOk="0" h="11252" w="11252">
                  <a:moveTo>
                    <a:pt x="6586" y="640"/>
                  </a:moveTo>
                  <a:lnTo>
                    <a:pt x="6906" y="667"/>
                  </a:lnTo>
                  <a:lnTo>
                    <a:pt x="7226" y="693"/>
                  </a:lnTo>
                  <a:lnTo>
                    <a:pt x="7546" y="747"/>
                  </a:lnTo>
                  <a:lnTo>
                    <a:pt x="7839" y="827"/>
                  </a:lnTo>
                  <a:lnTo>
                    <a:pt x="8106" y="933"/>
                  </a:lnTo>
                  <a:lnTo>
                    <a:pt x="8372" y="1067"/>
                  </a:lnTo>
                  <a:lnTo>
                    <a:pt x="8639" y="1200"/>
                  </a:lnTo>
                  <a:lnTo>
                    <a:pt x="8879" y="1360"/>
                  </a:lnTo>
                  <a:lnTo>
                    <a:pt x="9119" y="1546"/>
                  </a:lnTo>
                  <a:lnTo>
                    <a:pt x="9332" y="1733"/>
                  </a:lnTo>
                  <a:lnTo>
                    <a:pt x="9519" y="1946"/>
                  </a:lnTo>
                  <a:lnTo>
                    <a:pt x="9705" y="2160"/>
                  </a:lnTo>
                  <a:lnTo>
                    <a:pt x="9865" y="2400"/>
                  </a:lnTo>
                  <a:lnTo>
                    <a:pt x="10025" y="2640"/>
                  </a:lnTo>
                  <a:lnTo>
                    <a:pt x="10159" y="2880"/>
                  </a:lnTo>
                  <a:lnTo>
                    <a:pt x="10265" y="3146"/>
                  </a:lnTo>
                  <a:lnTo>
                    <a:pt x="10372" y="3413"/>
                  </a:lnTo>
                  <a:lnTo>
                    <a:pt x="10452" y="3680"/>
                  </a:lnTo>
                  <a:lnTo>
                    <a:pt x="10532" y="3946"/>
                  </a:lnTo>
                  <a:lnTo>
                    <a:pt x="10559" y="4239"/>
                  </a:lnTo>
                  <a:lnTo>
                    <a:pt x="10585" y="4533"/>
                  </a:lnTo>
                  <a:lnTo>
                    <a:pt x="10585" y="4799"/>
                  </a:lnTo>
                  <a:lnTo>
                    <a:pt x="10585" y="5093"/>
                  </a:lnTo>
                  <a:lnTo>
                    <a:pt x="10532" y="5386"/>
                  </a:lnTo>
                  <a:lnTo>
                    <a:pt x="10479" y="5679"/>
                  </a:lnTo>
                  <a:lnTo>
                    <a:pt x="10399" y="5946"/>
                  </a:lnTo>
                  <a:lnTo>
                    <a:pt x="10292" y="6239"/>
                  </a:lnTo>
                  <a:lnTo>
                    <a:pt x="10159" y="6506"/>
                  </a:lnTo>
                  <a:lnTo>
                    <a:pt x="10025" y="6772"/>
                  </a:lnTo>
                  <a:lnTo>
                    <a:pt x="9839" y="7012"/>
                  </a:lnTo>
                  <a:lnTo>
                    <a:pt x="9652" y="7279"/>
                  </a:lnTo>
                  <a:lnTo>
                    <a:pt x="9412" y="7519"/>
                  </a:lnTo>
                  <a:lnTo>
                    <a:pt x="9172" y="7759"/>
                  </a:lnTo>
                  <a:lnTo>
                    <a:pt x="8879" y="7972"/>
                  </a:lnTo>
                  <a:lnTo>
                    <a:pt x="8586" y="8159"/>
                  </a:lnTo>
                  <a:lnTo>
                    <a:pt x="8292" y="8319"/>
                  </a:lnTo>
                  <a:lnTo>
                    <a:pt x="7972" y="8452"/>
                  </a:lnTo>
                  <a:lnTo>
                    <a:pt x="7626" y="8559"/>
                  </a:lnTo>
                  <a:lnTo>
                    <a:pt x="7306" y="8612"/>
                  </a:lnTo>
                  <a:lnTo>
                    <a:pt x="6959" y="8666"/>
                  </a:lnTo>
                  <a:lnTo>
                    <a:pt x="6613" y="8692"/>
                  </a:lnTo>
                  <a:lnTo>
                    <a:pt x="6266" y="8666"/>
                  </a:lnTo>
                  <a:lnTo>
                    <a:pt x="5919" y="8639"/>
                  </a:lnTo>
                  <a:lnTo>
                    <a:pt x="5573" y="8559"/>
                  </a:lnTo>
                  <a:lnTo>
                    <a:pt x="5253" y="8479"/>
                  </a:lnTo>
                  <a:lnTo>
                    <a:pt x="4933" y="8346"/>
                  </a:lnTo>
                  <a:lnTo>
                    <a:pt x="4613" y="8186"/>
                  </a:lnTo>
                  <a:lnTo>
                    <a:pt x="4320" y="7999"/>
                  </a:lnTo>
                  <a:lnTo>
                    <a:pt x="4026" y="7759"/>
                  </a:lnTo>
                  <a:lnTo>
                    <a:pt x="3760" y="7546"/>
                  </a:lnTo>
                  <a:lnTo>
                    <a:pt x="3546" y="7279"/>
                  </a:lnTo>
                  <a:lnTo>
                    <a:pt x="3333" y="7039"/>
                  </a:lnTo>
                  <a:lnTo>
                    <a:pt x="3146" y="6746"/>
                  </a:lnTo>
                  <a:lnTo>
                    <a:pt x="2986" y="6479"/>
                  </a:lnTo>
                  <a:lnTo>
                    <a:pt x="2853" y="6186"/>
                  </a:lnTo>
                  <a:lnTo>
                    <a:pt x="2746" y="5893"/>
                  </a:lnTo>
                  <a:lnTo>
                    <a:pt x="2693" y="5599"/>
                  </a:lnTo>
                  <a:lnTo>
                    <a:pt x="2613" y="5306"/>
                  </a:lnTo>
                  <a:lnTo>
                    <a:pt x="2586" y="4986"/>
                  </a:lnTo>
                  <a:lnTo>
                    <a:pt x="2586" y="4693"/>
                  </a:lnTo>
                  <a:lnTo>
                    <a:pt x="2586" y="4373"/>
                  </a:lnTo>
                  <a:lnTo>
                    <a:pt x="2640" y="4079"/>
                  </a:lnTo>
                  <a:lnTo>
                    <a:pt x="2693" y="3786"/>
                  </a:lnTo>
                  <a:lnTo>
                    <a:pt x="2773" y="3493"/>
                  </a:lnTo>
                  <a:lnTo>
                    <a:pt x="2880" y="3200"/>
                  </a:lnTo>
                  <a:lnTo>
                    <a:pt x="2986" y="2906"/>
                  </a:lnTo>
                  <a:lnTo>
                    <a:pt x="3120" y="2640"/>
                  </a:lnTo>
                  <a:lnTo>
                    <a:pt x="3280" y="2400"/>
                  </a:lnTo>
                  <a:lnTo>
                    <a:pt x="3466" y="2133"/>
                  </a:lnTo>
                  <a:lnTo>
                    <a:pt x="3680" y="1920"/>
                  </a:lnTo>
                  <a:lnTo>
                    <a:pt x="3893" y="1680"/>
                  </a:lnTo>
                  <a:lnTo>
                    <a:pt x="4133" y="1493"/>
                  </a:lnTo>
                  <a:lnTo>
                    <a:pt x="4373" y="1307"/>
                  </a:lnTo>
                  <a:lnTo>
                    <a:pt x="4639" y="1147"/>
                  </a:lnTo>
                  <a:lnTo>
                    <a:pt x="4933" y="1013"/>
                  </a:lnTo>
                  <a:lnTo>
                    <a:pt x="5226" y="880"/>
                  </a:lnTo>
                  <a:lnTo>
                    <a:pt x="5546" y="773"/>
                  </a:lnTo>
                  <a:lnTo>
                    <a:pt x="5866" y="720"/>
                  </a:lnTo>
                  <a:lnTo>
                    <a:pt x="6213" y="667"/>
                  </a:lnTo>
                  <a:lnTo>
                    <a:pt x="6586" y="640"/>
                  </a:lnTo>
                  <a:close/>
                  <a:moveTo>
                    <a:pt x="2933" y="7599"/>
                  </a:moveTo>
                  <a:lnTo>
                    <a:pt x="3280" y="7972"/>
                  </a:lnTo>
                  <a:lnTo>
                    <a:pt x="3626" y="8292"/>
                  </a:lnTo>
                  <a:lnTo>
                    <a:pt x="3173" y="8772"/>
                  </a:lnTo>
                  <a:lnTo>
                    <a:pt x="2480" y="8079"/>
                  </a:lnTo>
                  <a:lnTo>
                    <a:pt x="2933" y="7599"/>
                  </a:lnTo>
                  <a:close/>
                  <a:moveTo>
                    <a:pt x="2026" y="8532"/>
                  </a:moveTo>
                  <a:lnTo>
                    <a:pt x="2720" y="9225"/>
                  </a:lnTo>
                  <a:lnTo>
                    <a:pt x="1493" y="10452"/>
                  </a:lnTo>
                  <a:lnTo>
                    <a:pt x="1413" y="10505"/>
                  </a:lnTo>
                  <a:lnTo>
                    <a:pt x="1333" y="10559"/>
                  </a:lnTo>
                  <a:lnTo>
                    <a:pt x="1253" y="10585"/>
                  </a:lnTo>
                  <a:lnTo>
                    <a:pt x="1040" y="10585"/>
                  </a:lnTo>
                  <a:lnTo>
                    <a:pt x="960" y="10559"/>
                  </a:lnTo>
                  <a:lnTo>
                    <a:pt x="880" y="10505"/>
                  </a:lnTo>
                  <a:lnTo>
                    <a:pt x="800" y="10452"/>
                  </a:lnTo>
                  <a:lnTo>
                    <a:pt x="747" y="10372"/>
                  </a:lnTo>
                  <a:lnTo>
                    <a:pt x="693" y="10292"/>
                  </a:lnTo>
                  <a:lnTo>
                    <a:pt x="667" y="10185"/>
                  </a:lnTo>
                  <a:lnTo>
                    <a:pt x="667" y="10105"/>
                  </a:lnTo>
                  <a:lnTo>
                    <a:pt x="667" y="9999"/>
                  </a:lnTo>
                  <a:lnTo>
                    <a:pt x="693" y="9919"/>
                  </a:lnTo>
                  <a:lnTo>
                    <a:pt x="747" y="9839"/>
                  </a:lnTo>
                  <a:lnTo>
                    <a:pt x="800" y="9759"/>
                  </a:lnTo>
                  <a:lnTo>
                    <a:pt x="2026" y="8532"/>
                  </a:lnTo>
                  <a:close/>
                  <a:moveTo>
                    <a:pt x="6586" y="0"/>
                  </a:moveTo>
                  <a:lnTo>
                    <a:pt x="6133" y="27"/>
                  </a:lnTo>
                  <a:lnTo>
                    <a:pt x="5679" y="80"/>
                  </a:lnTo>
                  <a:lnTo>
                    <a:pt x="5226" y="187"/>
                  </a:lnTo>
                  <a:lnTo>
                    <a:pt x="4799" y="347"/>
                  </a:lnTo>
                  <a:lnTo>
                    <a:pt x="4400" y="533"/>
                  </a:lnTo>
                  <a:lnTo>
                    <a:pt x="4000" y="773"/>
                  </a:lnTo>
                  <a:lnTo>
                    <a:pt x="3626" y="1040"/>
                  </a:lnTo>
                  <a:lnTo>
                    <a:pt x="3280" y="1360"/>
                  </a:lnTo>
                  <a:lnTo>
                    <a:pt x="3013" y="1653"/>
                  </a:lnTo>
                  <a:lnTo>
                    <a:pt x="2773" y="1946"/>
                  </a:lnTo>
                  <a:lnTo>
                    <a:pt x="2560" y="2266"/>
                  </a:lnTo>
                  <a:lnTo>
                    <a:pt x="2400" y="2613"/>
                  </a:lnTo>
                  <a:lnTo>
                    <a:pt x="2240" y="2960"/>
                  </a:lnTo>
                  <a:lnTo>
                    <a:pt x="2106" y="3333"/>
                  </a:lnTo>
                  <a:lnTo>
                    <a:pt x="2026" y="3706"/>
                  </a:lnTo>
                  <a:lnTo>
                    <a:pt x="1946" y="4079"/>
                  </a:lnTo>
                  <a:lnTo>
                    <a:pt x="1920" y="4479"/>
                  </a:lnTo>
                  <a:lnTo>
                    <a:pt x="1920" y="4853"/>
                  </a:lnTo>
                  <a:lnTo>
                    <a:pt x="1946" y="5253"/>
                  </a:lnTo>
                  <a:lnTo>
                    <a:pt x="2000" y="5626"/>
                  </a:lnTo>
                  <a:lnTo>
                    <a:pt x="2106" y="5999"/>
                  </a:lnTo>
                  <a:lnTo>
                    <a:pt x="2213" y="6373"/>
                  </a:lnTo>
                  <a:lnTo>
                    <a:pt x="2373" y="6719"/>
                  </a:lnTo>
                  <a:lnTo>
                    <a:pt x="2560" y="7066"/>
                  </a:lnTo>
                  <a:lnTo>
                    <a:pt x="347" y="9279"/>
                  </a:lnTo>
                  <a:lnTo>
                    <a:pt x="187" y="9465"/>
                  </a:lnTo>
                  <a:lnTo>
                    <a:pt x="80" y="9679"/>
                  </a:lnTo>
                  <a:lnTo>
                    <a:pt x="27" y="9892"/>
                  </a:lnTo>
                  <a:lnTo>
                    <a:pt x="0" y="10105"/>
                  </a:lnTo>
                  <a:lnTo>
                    <a:pt x="27" y="10319"/>
                  </a:lnTo>
                  <a:lnTo>
                    <a:pt x="80" y="10532"/>
                  </a:lnTo>
                  <a:lnTo>
                    <a:pt x="187" y="10719"/>
                  </a:lnTo>
                  <a:lnTo>
                    <a:pt x="347" y="10905"/>
                  </a:lnTo>
                  <a:lnTo>
                    <a:pt x="507" y="11065"/>
                  </a:lnTo>
                  <a:lnTo>
                    <a:pt x="720" y="11172"/>
                  </a:lnTo>
                  <a:lnTo>
                    <a:pt x="933" y="11225"/>
                  </a:lnTo>
                  <a:lnTo>
                    <a:pt x="1147" y="11252"/>
                  </a:lnTo>
                  <a:lnTo>
                    <a:pt x="1360" y="11225"/>
                  </a:lnTo>
                  <a:lnTo>
                    <a:pt x="1573" y="11172"/>
                  </a:lnTo>
                  <a:lnTo>
                    <a:pt x="1787" y="11065"/>
                  </a:lnTo>
                  <a:lnTo>
                    <a:pt x="1946" y="10905"/>
                  </a:lnTo>
                  <a:lnTo>
                    <a:pt x="3413" y="9465"/>
                  </a:lnTo>
                  <a:lnTo>
                    <a:pt x="4186" y="8692"/>
                  </a:lnTo>
                  <a:lnTo>
                    <a:pt x="4506" y="8879"/>
                  </a:lnTo>
                  <a:lnTo>
                    <a:pt x="4879" y="9039"/>
                  </a:lnTo>
                  <a:lnTo>
                    <a:pt x="5226" y="9145"/>
                  </a:lnTo>
                  <a:lnTo>
                    <a:pt x="5626" y="9252"/>
                  </a:lnTo>
                  <a:lnTo>
                    <a:pt x="5999" y="9305"/>
                  </a:lnTo>
                  <a:lnTo>
                    <a:pt x="6373" y="9332"/>
                  </a:lnTo>
                  <a:lnTo>
                    <a:pt x="6773" y="9332"/>
                  </a:lnTo>
                  <a:lnTo>
                    <a:pt x="7146" y="9305"/>
                  </a:lnTo>
                  <a:lnTo>
                    <a:pt x="7546" y="9252"/>
                  </a:lnTo>
                  <a:lnTo>
                    <a:pt x="7919" y="9145"/>
                  </a:lnTo>
                  <a:lnTo>
                    <a:pt x="8266" y="9039"/>
                  </a:lnTo>
                  <a:lnTo>
                    <a:pt x="8639" y="8879"/>
                  </a:lnTo>
                  <a:lnTo>
                    <a:pt x="8986" y="8692"/>
                  </a:lnTo>
                  <a:lnTo>
                    <a:pt x="9306" y="8479"/>
                  </a:lnTo>
                  <a:lnTo>
                    <a:pt x="9599" y="8239"/>
                  </a:lnTo>
                  <a:lnTo>
                    <a:pt x="9892" y="7972"/>
                  </a:lnTo>
                  <a:lnTo>
                    <a:pt x="10212" y="7626"/>
                  </a:lnTo>
                  <a:lnTo>
                    <a:pt x="10479" y="7279"/>
                  </a:lnTo>
                  <a:lnTo>
                    <a:pt x="10719" y="6879"/>
                  </a:lnTo>
                  <a:lnTo>
                    <a:pt x="10905" y="6453"/>
                  </a:lnTo>
                  <a:lnTo>
                    <a:pt x="11065" y="6026"/>
                  </a:lnTo>
                  <a:lnTo>
                    <a:pt x="11172" y="5573"/>
                  </a:lnTo>
                  <a:lnTo>
                    <a:pt x="11225" y="5119"/>
                  </a:lnTo>
                  <a:lnTo>
                    <a:pt x="11252" y="4666"/>
                  </a:lnTo>
                  <a:lnTo>
                    <a:pt x="11225" y="4213"/>
                  </a:lnTo>
                  <a:lnTo>
                    <a:pt x="11172" y="3760"/>
                  </a:lnTo>
                  <a:lnTo>
                    <a:pt x="11065" y="3306"/>
                  </a:lnTo>
                  <a:lnTo>
                    <a:pt x="10905" y="2880"/>
                  </a:lnTo>
                  <a:lnTo>
                    <a:pt x="10719" y="2480"/>
                  </a:lnTo>
                  <a:lnTo>
                    <a:pt x="10479" y="2080"/>
                  </a:lnTo>
                  <a:lnTo>
                    <a:pt x="10212" y="1706"/>
                  </a:lnTo>
                  <a:lnTo>
                    <a:pt x="9892" y="1360"/>
                  </a:lnTo>
                  <a:lnTo>
                    <a:pt x="9546" y="1040"/>
                  </a:lnTo>
                  <a:lnTo>
                    <a:pt x="9172" y="773"/>
                  </a:lnTo>
                  <a:lnTo>
                    <a:pt x="8772" y="533"/>
                  </a:lnTo>
                  <a:lnTo>
                    <a:pt x="8372" y="347"/>
                  </a:lnTo>
                  <a:lnTo>
                    <a:pt x="7946" y="187"/>
                  </a:lnTo>
                  <a:lnTo>
                    <a:pt x="7492" y="80"/>
                  </a:lnTo>
                  <a:lnTo>
                    <a:pt x="7039" y="27"/>
                  </a:lnTo>
                  <a:lnTo>
                    <a:pt x="65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2"/>
            <p:cNvSpPr/>
            <p:nvPr/>
          </p:nvSpPr>
          <p:spPr>
            <a:xfrm>
              <a:off x="6211464" y="7471551"/>
              <a:ext cx="119845" cy="119845"/>
            </a:xfrm>
            <a:custGeom>
              <a:rect b="b" l="l" r="r" t="t"/>
              <a:pathLst>
                <a:path extrusionOk="0" h="6480" w="6480">
                  <a:moveTo>
                    <a:pt x="3574" y="667"/>
                  </a:moveTo>
                  <a:lnTo>
                    <a:pt x="3760" y="694"/>
                  </a:lnTo>
                  <a:lnTo>
                    <a:pt x="3973" y="747"/>
                  </a:lnTo>
                  <a:lnTo>
                    <a:pt x="4187" y="827"/>
                  </a:lnTo>
                  <a:lnTo>
                    <a:pt x="4373" y="907"/>
                  </a:lnTo>
                  <a:lnTo>
                    <a:pt x="4560" y="1014"/>
                  </a:lnTo>
                  <a:lnTo>
                    <a:pt x="4720" y="1147"/>
                  </a:lnTo>
                  <a:lnTo>
                    <a:pt x="4907" y="1281"/>
                  </a:lnTo>
                  <a:lnTo>
                    <a:pt x="5040" y="1414"/>
                  </a:lnTo>
                  <a:lnTo>
                    <a:pt x="5200" y="1574"/>
                  </a:lnTo>
                  <a:lnTo>
                    <a:pt x="5333" y="1734"/>
                  </a:lnTo>
                  <a:lnTo>
                    <a:pt x="5440" y="1921"/>
                  </a:lnTo>
                  <a:lnTo>
                    <a:pt x="5547" y="2107"/>
                  </a:lnTo>
                  <a:lnTo>
                    <a:pt x="5627" y="2294"/>
                  </a:lnTo>
                  <a:lnTo>
                    <a:pt x="5707" y="2480"/>
                  </a:lnTo>
                  <a:lnTo>
                    <a:pt x="5760" y="2694"/>
                  </a:lnTo>
                  <a:lnTo>
                    <a:pt x="5787" y="2907"/>
                  </a:lnTo>
                  <a:lnTo>
                    <a:pt x="4693" y="2907"/>
                  </a:lnTo>
                  <a:lnTo>
                    <a:pt x="4560" y="2934"/>
                  </a:lnTo>
                  <a:lnTo>
                    <a:pt x="4453" y="3014"/>
                  </a:lnTo>
                  <a:lnTo>
                    <a:pt x="4373" y="3120"/>
                  </a:lnTo>
                  <a:lnTo>
                    <a:pt x="4373" y="3227"/>
                  </a:lnTo>
                  <a:lnTo>
                    <a:pt x="4373" y="3360"/>
                  </a:lnTo>
                  <a:lnTo>
                    <a:pt x="4453" y="3467"/>
                  </a:lnTo>
                  <a:lnTo>
                    <a:pt x="4560" y="3520"/>
                  </a:lnTo>
                  <a:lnTo>
                    <a:pt x="4693" y="3574"/>
                  </a:lnTo>
                  <a:lnTo>
                    <a:pt x="5787" y="3574"/>
                  </a:lnTo>
                  <a:lnTo>
                    <a:pt x="5760" y="3760"/>
                  </a:lnTo>
                  <a:lnTo>
                    <a:pt x="5707" y="3974"/>
                  </a:lnTo>
                  <a:lnTo>
                    <a:pt x="5627" y="4160"/>
                  </a:lnTo>
                  <a:lnTo>
                    <a:pt x="5547" y="4347"/>
                  </a:lnTo>
                  <a:lnTo>
                    <a:pt x="5440" y="4534"/>
                  </a:lnTo>
                  <a:lnTo>
                    <a:pt x="5333" y="4720"/>
                  </a:lnTo>
                  <a:lnTo>
                    <a:pt x="5200" y="4907"/>
                  </a:lnTo>
                  <a:lnTo>
                    <a:pt x="5040" y="5067"/>
                  </a:lnTo>
                  <a:lnTo>
                    <a:pt x="4880" y="5200"/>
                  </a:lnTo>
                  <a:lnTo>
                    <a:pt x="4720" y="5333"/>
                  </a:lnTo>
                  <a:lnTo>
                    <a:pt x="4533" y="5467"/>
                  </a:lnTo>
                  <a:lnTo>
                    <a:pt x="4373" y="5547"/>
                  </a:lnTo>
                  <a:lnTo>
                    <a:pt x="4160" y="5627"/>
                  </a:lnTo>
                  <a:lnTo>
                    <a:pt x="3973" y="5707"/>
                  </a:lnTo>
                  <a:lnTo>
                    <a:pt x="3760" y="5760"/>
                  </a:lnTo>
                  <a:lnTo>
                    <a:pt x="3547" y="5787"/>
                  </a:lnTo>
                  <a:lnTo>
                    <a:pt x="3547" y="4694"/>
                  </a:lnTo>
                  <a:lnTo>
                    <a:pt x="3520" y="4560"/>
                  </a:lnTo>
                  <a:lnTo>
                    <a:pt x="3467" y="4454"/>
                  </a:lnTo>
                  <a:lnTo>
                    <a:pt x="3360" y="4400"/>
                  </a:lnTo>
                  <a:lnTo>
                    <a:pt x="3227" y="4374"/>
                  </a:lnTo>
                  <a:lnTo>
                    <a:pt x="3094" y="4400"/>
                  </a:lnTo>
                  <a:lnTo>
                    <a:pt x="2987" y="4454"/>
                  </a:lnTo>
                  <a:lnTo>
                    <a:pt x="2934" y="4560"/>
                  </a:lnTo>
                  <a:lnTo>
                    <a:pt x="2907" y="4694"/>
                  </a:lnTo>
                  <a:lnTo>
                    <a:pt x="2907" y="5787"/>
                  </a:lnTo>
                  <a:lnTo>
                    <a:pt x="2694" y="5760"/>
                  </a:lnTo>
                  <a:lnTo>
                    <a:pt x="2480" y="5707"/>
                  </a:lnTo>
                  <a:lnTo>
                    <a:pt x="2294" y="5653"/>
                  </a:lnTo>
                  <a:lnTo>
                    <a:pt x="2080" y="5547"/>
                  </a:lnTo>
                  <a:lnTo>
                    <a:pt x="1894" y="5440"/>
                  </a:lnTo>
                  <a:lnTo>
                    <a:pt x="1734" y="5333"/>
                  </a:lnTo>
                  <a:lnTo>
                    <a:pt x="1574" y="5200"/>
                  </a:lnTo>
                  <a:lnTo>
                    <a:pt x="1414" y="5040"/>
                  </a:lnTo>
                  <a:lnTo>
                    <a:pt x="1254" y="4907"/>
                  </a:lnTo>
                  <a:lnTo>
                    <a:pt x="1120" y="4720"/>
                  </a:lnTo>
                  <a:lnTo>
                    <a:pt x="1014" y="4560"/>
                  </a:lnTo>
                  <a:lnTo>
                    <a:pt x="907" y="4374"/>
                  </a:lnTo>
                  <a:lnTo>
                    <a:pt x="827" y="4187"/>
                  </a:lnTo>
                  <a:lnTo>
                    <a:pt x="747" y="3974"/>
                  </a:lnTo>
                  <a:lnTo>
                    <a:pt x="694" y="3787"/>
                  </a:lnTo>
                  <a:lnTo>
                    <a:pt x="667" y="3574"/>
                  </a:lnTo>
                  <a:lnTo>
                    <a:pt x="1760" y="3574"/>
                  </a:lnTo>
                  <a:lnTo>
                    <a:pt x="1894" y="3520"/>
                  </a:lnTo>
                  <a:lnTo>
                    <a:pt x="2000" y="3467"/>
                  </a:lnTo>
                  <a:lnTo>
                    <a:pt x="2054" y="3360"/>
                  </a:lnTo>
                  <a:lnTo>
                    <a:pt x="2080" y="3227"/>
                  </a:lnTo>
                  <a:lnTo>
                    <a:pt x="2054" y="3120"/>
                  </a:lnTo>
                  <a:lnTo>
                    <a:pt x="2000" y="3014"/>
                  </a:lnTo>
                  <a:lnTo>
                    <a:pt x="1894" y="2934"/>
                  </a:lnTo>
                  <a:lnTo>
                    <a:pt x="1760" y="2907"/>
                  </a:lnTo>
                  <a:lnTo>
                    <a:pt x="667" y="2907"/>
                  </a:lnTo>
                  <a:lnTo>
                    <a:pt x="694" y="2694"/>
                  </a:lnTo>
                  <a:lnTo>
                    <a:pt x="747" y="2507"/>
                  </a:lnTo>
                  <a:lnTo>
                    <a:pt x="827" y="2294"/>
                  </a:lnTo>
                  <a:lnTo>
                    <a:pt x="907" y="2107"/>
                  </a:lnTo>
                  <a:lnTo>
                    <a:pt x="1014" y="1921"/>
                  </a:lnTo>
                  <a:lnTo>
                    <a:pt x="1120" y="1734"/>
                  </a:lnTo>
                  <a:lnTo>
                    <a:pt x="1254" y="1574"/>
                  </a:lnTo>
                  <a:lnTo>
                    <a:pt x="1414" y="1414"/>
                  </a:lnTo>
                  <a:lnTo>
                    <a:pt x="1547" y="1281"/>
                  </a:lnTo>
                  <a:lnTo>
                    <a:pt x="1734" y="1147"/>
                  </a:lnTo>
                  <a:lnTo>
                    <a:pt x="1894" y="1014"/>
                  </a:lnTo>
                  <a:lnTo>
                    <a:pt x="2080" y="907"/>
                  </a:lnTo>
                  <a:lnTo>
                    <a:pt x="2294" y="827"/>
                  </a:lnTo>
                  <a:lnTo>
                    <a:pt x="2480" y="747"/>
                  </a:lnTo>
                  <a:lnTo>
                    <a:pt x="2694" y="694"/>
                  </a:lnTo>
                  <a:lnTo>
                    <a:pt x="2907" y="667"/>
                  </a:lnTo>
                  <a:lnTo>
                    <a:pt x="2907" y="1761"/>
                  </a:lnTo>
                  <a:lnTo>
                    <a:pt x="2934" y="1894"/>
                  </a:lnTo>
                  <a:lnTo>
                    <a:pt x="2987" y="2001"/>
                  </a:lnTo>
                  <a:lnTo>
                    <a:pt x="3094" y="2081"/>
                  </a:lnTo>
                  <a:lnTo>
                    <a:pt x="3227" y="2107"/>
                  </a:lnTo>
                  <a:lnTo>
                    <a:pt x="3360" y="2081"/>
                  </a:lnTo>
                  <a:lnTo>
                    <a:pt x="3467" y="2001"/>
                  </a:lnTo>
                  <a:lnTo>
                    <a:pt x="3547" y="1894"/>
                  </a:lnTo>
                  <a:lnTo>
                    <a:pt x="3547" y="1761"/>
                  </a:lnTo>
                  <a:lnTo>
                    <a:pt x="3574" y="667"/>
                  </a:lnTo>
                  <a:close/>
                  <a:moveTo>
                    <a:pt x="2880" y="1"/>
                  </a:moveTo>
                  <a:lnTo>
                    <a:pt x="2534" y="54"/>
                  </a:lnTo>
                  <a:lnTo>
                    <a:pt x="2214" y="161"/>
                  </a:lnTo>
                  <a:lnTo>
                    <a:pt x="1920" y="267"/>
                  </a:lnTo>
                  <a:lnTo>
                    <a:pt x="1627" y="427"/>
                  </a:lnTo>
                  <a:lnTo>
                    <a:pt x="1360" y="587"/>
                  </a:lnTo>
                  <a:lnTo>
                    <a:pt x="1094" y="774"/>
                  </a:lnTo>
                  <a:lnTo>
                    <a:pt x="881" y="1014"/>
                  </a:lnTo>
                  <a:lnTo>
                    <a:pt x="667" y="1254"/>
                  </a:lnTo>
                  <a:lnTo>
                    <a:pt x="481" y="1494"/>
                  </a:lnTo>
                  <a:lnTo>
                    <a:pt x="347" y="1787"/>
                  </a:lnTo>
                  <a:lnTo>
                    <a:pt x="214" y="2081"/>
                  </a:lnTo>
                  <a:lnTo>
                    <a:pt x="107" y="2374"/>
                  </a:lnTo>
                  <a:lnTo>
                    <a:pt x="27" y="2694"/>
                  </a:lnTo>
                  <a:lnTo>
                    <a:pt x="1" y="2987"/>
                  </a:lnTo>
                  <a:lnTo>
                    <a:pt x="1" y="3334"/>
                  </a:lnTo>
                  <a:lnTo>
                    <a:pt x="27" y="3654"/>
                  </a:lnTo>
                  <a:lnTo>
                    <a:pt x="81" y="3974"/>
                  </a:lnTo>
                  <a:lnTo>
                    <a:pt x="161" y="4294"/>
                  </a:lnTo>
                  <a:lnTo>
                    <a:pt x="267" y="4587"/>
                  </a:lnTo>
                  <a:lnTo>
                    <a:pt x="427" y="4854"/>
                  </a:lnTo>
                  <a:lnTo>
                    <a:pt x="587" y="5120"/>
                  </a:lnTo>
                  <a:lnTo>
                    <a:pt x="774" y="5360"/>
                  </a:lnTo>
                  <a:lnTo>
                    <a:pt x="987" y="5573"/>
                  </a:lnTo>
                  <a:lnTo>
                    <a:pt x="1227" y="5787"/>
                  </a:lnTo>
                  <a:lnTo>
                    <a:pt x="1467" y="5947"/>
                  </a:lnTo>
                  <a:lnTo>
                    <a:pt x="1734" y="6107"/>
                  </a:lnTo>
                  <a:lnTo>
                    <a:pt x="2000" y="6240"/>
                  </a:lnTo>
                  <a:lnTo>
                    <a:pt x="2294" y="6347"/>
                  </a:lnTo>
                  <a:lnTo>
                    <a:pt x="2614" y="6427"/>
                  </a:lnTo>
                  <a:lnTo>
                    <a:pt x="2907" y="6453"/>
                  </a:lnTo>
                  <a:lnTo>
                    <a:pt x="3227" y="6480"/>
                  </a:lnTo>
                  <a:lnTo>
                    <a:pt x="3574" y="6453"/>
                  </a:lnTo>
                  <a:lnTo>
                    <a:pt x="3893" y="6400"/>
                  </a:lnTo>
                  <a:lnTo>
                    <a:pt x="4213" y="6320"/>
                  </a:lnTo>
                  <a:lnTo>
                    <a:pt x="4533" y="6213"/>
                  </a:lnTo>
                  <a:lnTo>
                    <a:pt x="4800" y="6053"/>
                  </a:lnTo>
                  <a:lnTo>
                    <a:pt x="5067" y="5893"/>
                  </a:lnTo>
                  <a:lnTo>
                    <a:pt x="5333" y="5707"/>
                  </a:lnTo>
                  <a:lnTo>
                    <a:pt x="5547" y="5493"/>
                  </a:lnTo>
                  <a:lnTo>
                    <a:pt x="5760" y="5253"/>
                  </a:lnTo>
                  <a:lnTo>
                    <a:pt x="5920" y="5014"/>
                  </a:lnTo>
                  <a:lnTo>
                    <a:pt x="6080" y="4747"/>
                  </a:lnTo>
                  <a:lnTo>
                    <a:pt x="6213" y="4454"/>
                  </a:lnTo>
                  <a:lnTo>
                    <a:pt x="6320" y="4160"/>
                  </a:lnTo>
                  <a:lnTo>
                    <a:pt x="6400" y="3867"/>
                  </a:lnTo>
                  <a:lnTo>
                    <a:pt x="6453" y="3547"/>
                  </a:lnTo>
                  <a:lnTo>
                    <a:pt x="6480" y="3227"/>
                  </a:lnTo>
                  <a:lnTo>
                    <a:pt x="6453" y="2880"/>
                  </a:lnTo>
                  <a:lnTo>
                    <a:pt x="6400" y="2560"/>
                  </a:lnTo>
                  <a:lnTo>
                    <a:pt x="6320" y="2241"/>
                  </a:lnTo>
                  <a:lnTo>
                    <a:pt x="6187" y="1947"/>
                  </a:lnTo>
                  <a:lnTo>
                    <a:pt x="6053" y="1654"/>
                  </a:lnTo>
                  <a:lnTo>
                    <a:pt x="5893" y="1387"/>
                  </a:lnTo>
                  <a:lnTo>
                    <a:pt x="5707" y="1147"/>
                  </a:lnTo>
                  <a:lnTo>
                    <a:pt x="5493" y="907"/>
                  </a:lnTo>
                  <a:lnTo>
                    <a:pt x="5253" y="721"/>
                  </a:lnTo>
                  <a:lnTo>
                    <a:pt x="5013" y="534"/>
                  </a:lnTo>
                  <a:lnTo>
                    <a:pt x="4747" y="374"/>
                  </a:lnTo>
                  <a:lnTo>
                    <a:pt x="4480" y="241"/>
                  </a:lnTo>
                  <a:lnTo>
                    <a:pt x="4187" y="134"/>
                  </a:lnTo>
                  <a:lnTo>
                    <a:pt x="3867" y="54"/>
                  </a:lnTo>
                  <a:lnTo>
                    <a:pt x="3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2"/>
            <p:cNvSpPr/>
            <p:nvPr/>
          </p:nvSpPr>
          <p:spPr>
            <a:xfrm>
              <a:off x="6265209" y="7525315"/>
              <a:ext cx="11855" cy="12336"/>
            </a:xfrm>
            <a:custGeom>
              <a:rect b="b" l="l" r="r" t="t"/>
              <a:pathLst>
                <a:path extrusionOk="0" h="667" w="641">
                  <a:moveTo>
                    <a:pt x="321" y="0"/>
                  </a:moveTo>
                  <a:lnTo>
                    <a:pt x="188" y="27"/>
                  </a:lnTo>
                  <a:lnTo>
                    <a:pt x="81" y="107"/>
                  </a:lnTo>
                  <a:lnTo>
                    <a:pt x="28" y="213"/>
                  </a:lnTo>
                  <a:lnTo>
                    <a:pt x="1" y="320"/>
                  </a:lnTo>
                  <a:lnTo>
                    <a:pt x="28" y="453"/>
                  </a:lnTo>
                  <a:lnTo>
                    <a:pt x="81" y="560"/>
                  </a:lnTo>
                  <a:lnTo>
                    <a:pt x="188" y="613"/>
                  </a:lnTo>
                  <a:lnTo>
                    <a:pt x="321" y="667"/>
                  </a:lnTo>
                  <a:lnTo>
                    <a:pt x="454" y="613"/>
                  </a:lnTo>
                  <a:lnTo>
                    <a:pt x="561" y="560"/>
                  </a:lnTo>
                  <a:lnTo>
                    <a:pt x="641" y="453"/>
                  </a:lnTo>
                  <a:lnTo>
                    <a:pt x="641" y="320"/>
                  </a:lnTo>
                  <a:lnTo>
                    <a:pt x="641" y="213"/>
                  </a:lnTo>
                  <a:lnTo>
                    <a:pt x="561" y="107"/>
                  </a:lnTo>
                  <a:lnTo>
                    <a:pt x="454" y="27"/>
                  </a:lnTo>
                  <a:lnTo>
                    <a:pt x="3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22"/>
          <p:cNvGrpSpPr/>
          <p:nvPr/>
        </p:nvGrpSpPr>
        <p:grpSpPr>
          <a:xfrm>
            <a:off x="1000852" y="7848714"/>
            <a:ext cx="221019" cy="221019"/>
            <a:chOff x="1079238" y="2927376"/>
            <a:chExt cx="221262" cy="221262"/>
          </a:xfrm>
        </p:grpSpPr>
        <p:sp>
          <p:nvSpPr>
            <p:cNvPr id="307" name="Google Shape;307;p22"/>
            <p:cNvSpPr/>
            <p:nvPr/>
          </p:nvSpPr>
          <p:spPr>
            <a:xfrm>
              <a:off x="1112782" y="3012829"/>
              <a:ext cx="55606" cy="96484"/>
            </a:xfrm>
            <a:custGeom>
              <a:rect b="b" l="l" r="r" t="t"/>
              <a:pathLst>
                <a:path extrusionOk="0" h="4907" w="2828">
                  <a:moveTo>
                    <a:pt x="2187" y="667"/>
                  </a:moveTo>
                  <a:lnTo>
                    <a:pt x="2187" y="1414"/>
                  </a:lnTo>
                  <a:lnTo>
                    <a:pt x="667" y="1414"/>
                  </a:lnTo>
                  <a:lnTo>
                    <a:pt x="667" y="667"/>
                  </a:lnTo>
                  <a:close/>
                  <a:moveTo>
                    <a:pt x="2187" y="2080"/>
                  </a:moveTo>
                  <a:lnTo>
                    <a:pt x="2187" y="2827"/>
                  </a:lnTo>
                  <a:lnTo>
                    <a:pt x="667" y="2827"/>
                  </a:lnTo>
                  <a:lnTo>
                    <a:pt x="667" y="2080"/>
                  </a:lnTo>
                  <a:close/>
                  <a:moveTo>
                    <a:pt x="2187" y="3493"/>
                  </a:moveTo>
                  <a:lnTo>
                    <a:pt x="2187" y="4240"/>
                  </a:lnTo>
                  <a:lnTo>
                    <a:pt x="667" y="4240"/>
                  </a:lnTo>
                  <a:lnTo>
                    <a:pt x="667" y="3493"/>
                  </a:lnTo>
                  <a:close/>
                  <a:moveTo>
                    <a:pt x="321" y="0"/>
                  </a:moveTo>
                  <a:lnTo>
                    <a:pt x="214" y="27"/>
                  </a:lnTo>
                  <a:lnTo>
                    <a:pt x="107" y="80"/>
                  </a:lnTo>
                  <a:lnTo>
                    <a:pt x="27" y="187"/>
                  </a:lnTo>
                  <a:lnTo>
                    <a:pt x="1" y="320"/>
                  </a:lnTo>
                  <a:lnTo>
                    <a:pt x="1" y="4560"/>
                  </a:lnTo>
                  <a:lnTo>
                    <a:pt x="27" y="4693"/>
                  </a:lnTo>
                  <a:lnTo>
                    <a:pt x="107" y="4800"/>
                  </a:lnTo>
                  <a:lnTo>
                    <a:pt x="214" y="4880"/>
                  </a:lnTo>
                  <a:lnTo>
                    <a:pt x="321" y="4907"/>
                  </a:lnTo>
                  <a:lnTo>
                    <a:pt x="2507" y="4907"/>
                  </a:lnTo>
                  <a:lnTo>
                    <a:pt x="2640" y="4880"/>
                  </a:lnTo>
                  <a:lnTo>
                    <a:pt x="2747" y="4800"/>
                  </a:lnTo>
                  <a:lnTo>
                    <a:pt x="2800" y="4693"/>
                  </a:lnTo>
                  <a:lnTo>
                    <a:pt x="2827" y="4560"/>
                  </a:lnTo>
                  <a:lnTo>
                    <a:pt x="2827" y="320"/>
                  </a:lnTo>
                  <a:lnTo>
                    <a:pt x="2800" y="187"/>
                  </a:lnTo>
                  <a:lnTo>
                    <a:pt x="2747" y="80"/>
                  </a:lnTo>
                  <a:lnTo>
                    <a:pt x="2640" y="27"/>
                  </a:lnTo>
                  <a:lnTo>
                    <a:pt x="25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2"/>
            <p:cNvSpPr/>
            <p:nvPr/>
          </p:nvSpPr>
          <p:spPr>
            <a:xfrm>
              <a:off x="1079238" y="2927376"/>
              <a:ext cx="221262" cy="221262"/>
            </a:xfrm>
            <a:custGeom>
              <a:rect b="b" l="l" r="r" t="t"/>
              <a:pathLst>
                <a:path extrusionOk="0" h="11253" w="11253">
                  <a:moveTo>
                    <a:pt x="10239" y="667"/>
                  </a:moveTo>
                  <a:lnTo>
                    <a:pt x="10319" y="694"/>
                  </a:lnTo>
                  <a:lnTo>
                    <a:pt x="10399" y="720"/>
                  </a:lnTo>
                  <a:lnTo>
                    <a:pt x="10479" y="774"/>
                  </a:lnTo>
                  <a:lnTo>
                    <a:pt x="10532" y="854"/>
                  </a:lnTo>
                  <a:lnTo>
                    <a:pt x="10559" y="934"/>
                  </a:lnTo>
                  <a:lnTo>
                    <a:pt x="10586" y="1014"/>
                  </a:lnTo>
                  <a:lnTo>
                    <a:pt x="10586" y="1094"/>
                  </a:lnTo>
                  <a:lnTo>
                    <a:pt x="10586" y="2587"/>
                  </a:lnTo>
                  <a:lnTo>
                    <a:pt x="667" y="2587"/>
                  </a:lnTo>
                  <a:lnTo>
                    <a:pt x="667" y="1094"/>
                  </a:lnTo>
                  <a:lnTo>
                    <a:pt x="667" y="1014"/>
                  </a:lnTo>
                  <a:lnTo>
                    <a:pt x="694" y="934"/>
                  </a:lnTo>
                  <a:lnTo>
                    <a:pt x="747" y="854"/>
                  </a:lnTo>
                  <a:lnTo>
                    <a:pt x="800" y="774"/>
                  </a:lnTo>
                  <a:lnTo>
                    <a:pt x="854" y="720"/>
                  </a:lnTo>
                  <a:lnTo>
                    <a:pt x="934" y="694"/>
                  </a:lnTo>
                  <a:lnTo>
                    <a:pt x="1013" y="667"/>
                  </a:lnTo>
                  <a:close/>
                  <a:moveTo>
                    <a:pt x="10586" y="3253"/>
                  </a:moveTo>
                  <a:lnTo>
                    <a:pt x="10586" y="10159"/>
                  </a:lnTo>
                  <a:lnTo>
                    <a:pt x="10586" y="10239"/>
                  </a:lnTo>
                  <a:lnTo>
                    <a:pt x="10559" y="10319"/>
                  </a:lnTo>
                  <a:lnTo>
                    <a:pt x="10532" y="10399"/>
                  </a:lnTo>
                  <a:lnTo>
                    <a:pt x="10479" y="10452"/>
                  </a:lnTo>
                  <a:lnTo>
                    <a:pt x="10399" y="10506"/>
                  </a:lnTo>
                  <a:lnTo>
                    <a:pt x="10319" y="10559"/>
                  </a:lnTo>
                  <a:lnTo>
                    <a:pt x="10239" y="10586"/>
                  </a:lnTo>
                  <a:lnTo>
                    <a:pt x="1013" y="10586"/>
                  </a:lnTo>
                  <a:lnTo>
                    <a:pt x="934" y="10559"/>
                  </a:lnTo>
                  <a:lnTo>
                    <a:pt x="854" y="10506"/>
                  </a:lnTo>
                  <a:lnTo>
                    <a:pt x="800" y="10452"/>
                  </a:lnTo>
                  <a:lnTo>
                    <a:pt x="747" y="10399"/>
                  </a:lnTo>
                  <a:lnTo>
                    <a:pt x="694" y="10319"/>
                  </a:lnTo>
                  <a:lnTo>
                    <a:pt x="667" y="10239"/>
                  </a:lnTo>
                  <a:lnTo>
                    <a:pt x="667" y="10159"/>
                  </a:lnTo>
                  <a:lnTo>
                    <a:pt x="667" y="3253"/>
                  </a:lnTo>
                  <a:close/>
                  <a:moveTo>
                    <a:pt x="1093" y="0"/>
                  </a:moveTo>
                  <a:lnTo>
                    <a:pt x="880" y="27"/>
                  </a:lnTo>
                  <a:lnTo>
                    <a:pt x="667" y="80"/>
                  </a:lnTo>
                  <a:lnTo>
                    <a:pt x="480" y="187"/>
                  </a:lnTo>
                  <a:lnTo>
                    <a:pt x="320" y="320"/>
                  </a:lnTo>
                  <a:lnTo>
                    <a:pt x="187" y="480"/>
                  </a:lnTo>
                  <a:lnTo>
                    <a:pt x="107" y="667"/>
                  </a:lnTo>
                  <a:lnTo>
                    <a:pt x="27" y="880"/>
                  </a:lnTo>
                  <a:lnTo>
                    <a:pt x="0" y="1094"/>
                  </a:lnTo>
                  <a:lnTo>
                    <a:pt x="0" y="10159"/>
                  </a:lnTo>
                  <a:lnTo>
                    <a:pt x="27" y="10372"/>
                  </a:lnTo>
                  <a:lnTo>
                    <a:pt x="107" y="10586"/>
                  </a:lnTo>
                  <a:lnTo>
                    <a:pt x="187" y="10746"/>
                  </a:lnTo>
                  <a:lnTo>
                    <a:pt x="320" y="10932"/>
                  </a:lnTo>
                  <a:lnTo>
                    <a:pt x="480" y="11066"/>
                  </a:lnTo>
                  <a:lnTo>
                    <a:pt x="667" y="11146"/>
                  </a:lnTo>
                  <a:lnTo>
                    <a:pt x="880" y="11226"/>
                  </a:lnTo>
                  <a:lnTo>
                    <a:pt x="1093" y="11252"/>
                  </a:lnTo>
                  <a:lnTo>
                    <a:pt x="10159" y="11252"/>
                  </a:lnTo>
                  <a:lnTo>
                    <a:pt x="10372" y="11226"/>
                  </a:lnTo>
                  <a:lnTo>
                    <a:pt x="10586" y="11146"/>
                  </a:lnTo>
                  <a:lnTo>
                    <a:pt x="10772" y="11066"/>
                  </a:lnTo>
                  <a:lnTo>
                    <a:pt x="10932" y="10932"/>
                  </a:lnTo>
                  <a:lnTo>
                    <a:pt x="11066" y="10746"/>
                  </a:lnTo>
                  <a:lnTo>
                    <a:pt x="11172" y="10586"/>
                  </a:lnTo>
                  <a:lnTo>
                    <a:pt x="11226" y="10372"/>
                  </a:lnTo>
                  <a:lnTo>
                    <a:pt x="11252" y="10159"/>
                  </a:lnTo>
                  <a:lnTo>
                    <a:pt x="11252" y="1094"/>
                  </a:lnTo>
                  <a:lnTo>
                    <a:pt x="11226" y="880"/>
                  </a:lnTo>
                  <a:lnTo>
                    <a:pt x="11172" y="667"/>
                  </a:lnTo>
                  <a:lnTo>
                    <a:pt x="11066" y="480"/>
                  </a:lnTo>
                  <a:lnTo>
                    <a:pt x="10932" y="320"/>
                  </a:lnTo>
                  <a:lnTo>
                    <a:pt x="10772" y="187"/>
                  </a:lnTo>
                  <a:lnTo>
                    <a:pt x="10586" y="80"/>
                  </a:lnTo>
                  <a:lnTo>
                    <a:pt x="10372" y="27"/>
                  </a:lnTo>
                  <a:lnTo>
                    <a:pt x="101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2"/>
            <p:cNvSpPr/>
            <p:nvPr/>
          </p:nvSpPr>
          <p:spPr>
            <a:xfrm>
              <a:off x="1105448" y="2953055"/>
              <a:ext cx="13135" cy="13135"/>
            </a:xfrm>
            <a:custGeom>
              <a:rect b="b" l="l" r="r" t="t"/>
              <a:pathLst>
                <a:path extrusionOk="0" h="668" w="668">
                  <a:moveTo>
                    <a:pt x="320" y="1"/>
                  </a:moveTo>
                  <a:lnTo>
                    <a:pt x="214" y="28"/>
                  </a:lnTo>
                  <a:lnTo>
                    <a:pt x="107" y="81"/>
                  </a:lnTo>
                  <a:lnTo>
                    <a:pt x="27" y="188"/>
                  </a:lnTo>
                  <a:lnTo>
                    <a:pt x="0" y="347"/>
                  </a:lnTo>
                  <a:lnTo>
                    <a:pt x="27" y="481"/>
                  </a:lnTo>
                  <a:lnTo>
                    <a:pt x="107" y="561"/>
                  </a:lnTo>
                  <a:lnTo>
                    <a:pt x="214" y="641"/>
                  </a:lnTo>
                  <a:lnTo>
                    <a:pt x="320" y="667"/>
                  </a:lnTo>
                  <a:lnTo>
                    <a:pt x="454" y="641"/>
                  </a:lnTo>
                  <a:lnTo>
                    <a:pt x="560" y="561"/>
                  </a:lnTo>
                  <a:lnTo>
                    <a:pt x="640" y="481"/>
                  </a:lnTo>
                  <a:lnTo>
                    <a:pt x="667" y="347"/>
                  </a:lnTo>
                  <a:lnTo>
                    <a:pt x="640" y="188"/>
                  </a:lnTo>
                  <a:lnTo>
                    <a:pt x="560" y="81"/>
                  </a:lnTo>
                  <a:lnTo>
                    <a:pt x="454" y="28"/>
                  </a:lnTo>
                  <a:lnTo>
                    <a:pt x="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2"/>
            <p:cNvSpPr/>
            <p:nvPr/>
          </p:nvSpPr>
          <p:spPr>
            <a:xfrm>
              <a:off x="1132189" y="2953055"/>
              <a:ext cx="12604" cy="13135"/>
            </a:xfrm>
            <a:custGeom>
              <a:rect b="b" l="l" r="r" t="t"/>
              <a:pathLst>
                <a:path extrusionOk="0" h="668" w="641">
                  <a:moveTo>
                    <a:pt x="320" y="1"/>
                  </a:moveTo>
                  <a:lnTo>
                    <a:pt x="214" y="28"/>
                  </a:lnTo>
                  <a:lnTo>
                    <a:pt x="107" y="81"/>
                  </a:lnTo>
                  <a:lnTo>
                    <a:pt x="27" y="188"/>
                  </a:lnTo>
                  <a:lnTo>
                    <a:pt x="0" y="347"/>
                  </a:lnTo>
                  <a:lnTo>
                    <a:pt x="27" y="481"/>
                  </a:lnTo>
                  <a:lnTo>
                    <a:pt x="80" y="561"/>
                  </a:lnTo>
                  <a:lnTo>
                    <a:pt x="187" y="641"/>
                  </a:lnTo>
                  <a:lnTo>
                    <a:pt x="320" y="667"/>
                  </a:lnTo>
                  <a:lnTo>
                    <a:pt x="454" y="641"/>
                  </a:lnTo>
                  <a:lnTo>
                    <a:pt x="560" y="561"/>
                  </a:lnTo>
                  <a:lnTo>
                    <a:pt x="614" y="481"/>
                  </a:lnTo>
                  <a:lnTo>
                    <a:pt x="640" y="347"/>
                  </a:lnTo>
                  <a:lnTo>
                    <a:pt x="614" y="188"/>
                  </a:lnTo>
                  <a:lnTo>
                    <a:pt x="534" y="81"/>
                  </a:lnTo>
                  <a:lnTo>
                    <a:pt x="427" y="28"/>
                  </a:lnTo>
                  <a:lnTo>
                    <a:pt x="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2"/>
            <p:cNvSpPr/>
            <p:nvPr/>
          </p:nvSpPr>
          <p:spPr>
            <a:xfrm>
              <a:off x="1159441" y="2953055"/>
              <a:ext cx="13135" cy="13135"/>
            </a:xfrm>
            <a:custGeom>
              <a:rect b="b" l="l" r="r" t="t"/>
              <a:pathLst>
                <a:path extrusionOk="0" h="668" w="668">
                  <a:moveTo>
                    <a:pt x="347" y="1"/>
                  </a:moveTo>
                  <a:lnTo>
                    <a:pt x="214" y="28"/>
                  </a:lnTo>
                  <a:lnTo>
                    <a:pt x="134" y="81"/>
                  </a:lnTo>
                  <a:lnTo>
                    <a:pt x="54" y="188"/>
                  </a:lnTo>
                  <a:lnTo>
                    <a:pt x="1" y="347"/>
                  </a:lnTo>
                  <a:lnTo>
                    <a:pt x="27" y="481"/>
                  </a:lnTo>
                  <a:lnTo>
                    <a:pt x="107" y="561"/>
                  </a:lnTo>
                  <a:lnTo>
                    <a:pt x="214" y="641"/>
                  </a:lnTo>
                  <a:lnTo>
                    <a:pt x="347" y="667"/>
                  </a:lnTo>
                  <a:lnTo>
                    <a:pt x="481" y="641"/>
                  </a:lnTo>
                  <a:lnTo>
                    <a:pt x="587" y="561"/>
                  </a:lnTo>
                  <a:lnTo>
                    <a:pt x="641" y="481"/>
                  </a:lnTo>
                  <a:lnTo>
                    <a:pt x="667" y="347"/>
                  </a:lnTo>
                  <a:lnTo>
                    <a:pt x="641" y="188"/>
                  </a:lnTo>
                  <a:lnTo>
                    <a:pt x="561" y="81"/>
                  </a:lnTo>
                  <a:lnTo>
                    <a:pt x="454" y="28"/>
                  </a:lnTo>
                  <a:lnTo>
                    <a:pt x="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2"/>
            <p:cNvSpPr/>
            <p:nvPr/>
          </p:nvSpPr>
          <p:spPr>
            <a:xfrm>
              <a:off x="1181463" y="2999203"/>
              <a:ext cx="81816" cy="126371"/>
            </a:xfrm>
            <a:custGeom>
              <a:rect b="b" l="l" r="r" t="t"/>
              <a:pathLst>
                <a:path extrusionOk="0" h="6427" w="4161">
                  <a:moveTo>
                    <a:pt x="934" y="667"/>
                  </a:moveTo>
                  <a:lnTo>
                    <a:pt x="1014" y="693"/>
                  </a:lnTo>
                  <a:lnTo>
                    <a:pt x="1067" y="747"/>
                  </a:lnTo>
                  <a:lnTo>
                    <a:pt x="1094" y="773"/>
                  </a:lnTo>
                  <a:lnTo>
                    <a:pt x="1120" y="853"/>
                  </a:lnTo>
                  <a:lnTo>
                    <a:pt x="1120" y="907"/>
                  </a:lnTo>
                  <a:lnTo>
                    <a:pt x="1120" y="987"/>
                  </a:lnTo>
                  <a:lnTo>
                    <a:pt x="1094" y="1040"/>
                  </a:lnTo>
                  <a:lnTo>
                    <a:pt x="1040" y="1093"/>
                  </a:lnTo>
                  <a:lnTo>
                    <a:pt x="961" y="1120"/>
                  </a:lnTo>
                  <a:lnTo>
                    <a:pt x="854" y="1120"/>
                  </a:lnTo>
                  <a:lnTo>
                    <a:pt x="801" y="1093"/>
                  </a:lnTo>
                  <a:lnTo>
                    <a:pt x="747" y="1067"/>
                  </a:lnTo>
                  <a:lnTo>
                    <a:pt x="694" y="1013"/>
                  </a:lnTo>
                  <a:lnTo>
                    <a:pt x="667" y="933"/>
                  </a:lnTo>
                  <a:lnTo>
                    <a:pt x="667" y="880"/>
                  </a:lnTo>
                  <a:lnTo>
                    <a:pt x="667" y="827"/>
                  </a:lnTo>
                  <a:lnTo>
                    <a:pt x="721" y="747"/>
                  </a:lnTo>
                  <a:lnTo>
                    <a:pt x="774" y="720"/>
                  </a:lnTo>
                  <a:lnTo>
                    <a:pt x="854" y="667"/>
                  </a:lnTo>
                  <a:close/>
                  <a:moveTo>
                    <a:pt x="3334" y="1147"/>
                  </a:moveTo>
                  <a:lnTo>
                    <a:pt x="3414" y="1173"/>
                  </a:lnTo>
                  <a:lnTo>
                    <a:pt x="3467" y="1253"/>
                  </a:lnTo>
                  <a:lnTo>
                    <a:pt x="3520" y="1333"/>
                  </a:lnTo>
                  <a:lnTo>
                    <a:pt x="3520" y="1413"/>
                  </a:lnTo>
                  <a:lnTo>
                    <a:pt x="3467" y="1493"/>
                  </a:lnTo>
                  <a:lnTo>
                    <a:pt x="3414" y="1547"/>
                  </a:lnTo>
                  <a:lnTo>
                    <a:pt x="3334" y="1600"/>
                  </a:lnTo>
                  <a:lnTo>
                    <a:pt x="3254" y="1600"/>
                  </a:lnTo>
                  <a:lnTo>
                    <a:pt x="3200" y="1573"/>
                  </a:lnTo>
                  <a:lnTo>
                    <a:pt x="3174" y="1573"/>
                  </a:lnTo>
                  <a:lnTo>
                    <a:pt x="3120" y="1520"/>
                  </a:lnTo>
                  <a:lnTo>
                    <a:pt x="3067" y="1467"/>
                  </a:lnTo>
                  <a:lnTo>
                    <a:pt x="3067" y="1387"/>
                  </a:lnTo>
                  <a:lnTo>
                    <a:pt x="3067" y="1333"/>
                  </a:lnTo>
                  <a:lnTo>
                    <a:pt x="3094" y="1253"/>
                  </a:lnTo>
                  <a:lnTo>
                    <a:pt x="3147" y="1173"/>
                  </a:lnTo>
                  <a:lnTo>
                    <a:pt x="3227" y="1147"/>
                  </a:lnTo>
                  <a:close/>
                  <a:moveTo>
                    <a:pt x="1894" y="3253"/>
                  </a:moveTo>
                  <a:lnTo>
                    <a:pt x="1974" y="3280"/>
                  </a:lnTo>
                  <a:lnTo>
                    <a:pt x="2027" y="3306"/>
                  </a:lnTo>
                  <a:lnTo>
                    <a:pt x="2054" y="3360"/>
                  </a:lnTo>
                  <a:lnTo>
                    <a:pt x="2080" y="3413"/>
                  </a:lnTo>
                  <a:lnTo>
                    <a:pt x="2107" y="3493"/>
                  </a:lnTo>
                  <a:lnTo>
                    <a:pt x="2080" y="3546"/>
                  </a:lnTo>
                  <a:lnTo>
                    <a:pt x="2054" y="3600"/>
                  </a:lnTo>
                  <a:lnTo>
                    <a:pt x="2000" y="3653"/>
                  </a:lnTo>
                  <a:lnTo>
                    <a:pt x="1974" y="3653"/>
                  </a:lnTo>
                  <a:lnTo>
                    <a:pt x="1947" y="3680"/>
                  </a:lnTo>
                  <a:lnTo>
                    <a:pt x="1894" y="3706"/>
                  </a:lnTo>
                  <a:lnTo>
                    <a:pt x="1840" y="3706"/>
                  </a:lnTo>
                  <a:lnTo>
                    <a:pt x="1734" y="3653"/>
                  </a:lnTo>
                  <a:lnTo>
                    <a:pt x="1680" y="3600"/>
                  </a:lnTo>
                  <a:lnTo>
                    <a:pt x="1654" y="3520"/>
                  </a:lnTo>
                  <a:lnTo>
                    <a:pt x="1627" y="3440"/>
                  </a:lnTo>
                  <a:lnTo>
                    <a:pt x="1680" y="3333"/>
                  </a:lnTo>
                  <a:lnTo>
                    <a:pt x="1734" y="3280"/>
                  </a:lnTo>
                  <a:lnTo>
                    <a:pt x="1814" y="3253"/>
                  </a:lnTo>
                  <a:close/>
                  <a:moveTo>
                    <a:pt x="3280" y="5306"/>
                  </a:moveTo>
                  <a:lnTo>
                    <a:pt x="3360" y="5333"/>
                  </a:lnTo>
                  <a:lnTo>
                    <a:pt x="3440" y="5413"/>
                  </a:lnTo>
                  <a:lnTo>
                    <a:pt x="3467" y="5493"/>
                  </a:lnTo>
                  <a:lnTo>
                    <a:pt x="3467" y="5573"/>
                  </a:lnTo>
                  <a:lnTo>
                    <a:pt x="3440" y="5653"/>
                  </a:lnTo>
                  <a:lnTo>
                    <a:pt x="3387" y="5733"/>
                  </a:lnTo>
                  <a:lnTo>
                    <a:pt x="3307" y="5759"/>
                  </a:lnTo>
                  <a:lnTo>
                    <a:pt x="3200" y="5759"/>
                  </a:lnTo>
                  <a:lnTo>
                    <a:pt x="3120" y="5733"/>
                  </a:lnTo>
                  <a:lnTo>
                    <a:pt x="3067" y="5653"/>
                  </a:lnTo>
                  <a:lnTo>
                    <a:pt x="3014" y="5573"/>
                  </a:lnTo>
                  <a:lnTo>
                    <a:pt x="3014" y="5493"/>
                  </a:lnTo>
                  <a:lnTo>
                    <a:pt x="3040" y="5413"/>
                  </a:lnTo>
                  <a:lnTo>
                    <a:pt x="3120" y="5360"/>
                  </a:lnTo>
                  <a:lnTo>
                    <a:pt x="3174" y="5306"/>
                  </a:lnTo>
                  <a:close/>
                  <a:moveTo>
                    <a:pt x="881" y="0"/>
                  </a:moveTo>
                  <a:lnTo>
                    <a:pt x="694" y="27"/>
                  </a:lnTo>
                  <a:lnTo>
                    <a:pt x="534" y="80"/>
                  </a:lnTo>
                  <a:lnTo>
                    <a:pt x="374" y="160"/>
                  </a:lnTo>
                  <a:lnTo>
                    <a:pt x="241" y="294"/>
                  </a:lnTo>
                  <a:lnTo>
                    <a:pt x="134" y="427"/>
                  </a:lnTo>
                  <a:lnTo>
                    <a:pt x="81" y="560"/>
                  </a:lnTo>
                  <a:lnTo>
                    <a:pt x="27" y="747"/>
                  </a:lnTo>
                  <a:lnTo>
                    <a:pt x="1" y="907"/>
                  </a:lnTo>
                  <a:lnTo>
                    <a:pt x="27" y="1093"/>
                  </a:lnTo>
                  <a:lnTo>
                    <a:pt x="81" y="1253"/>
                  </a:lnTo>
                  <a:lnTo>
                    <a:pt x="161" y="1413"/>
                  </a:lnTo>
                  <a:lnTo>
                    <a:pt x="267" y="1520"/>
                  </a:lnTo>
                  <a:lnTo>
                    <a:pt x="427" y="1627"/>
                  </a:lnTo>
                  <a:lnTo>
                    <a:pt x="561" y="1707"/>
                  </a:lnTo>
                  <a:lnTo>
                    <a:pt x="747" y="1760"/>
                  </a:lnTo>
                  <a:lnTo>
                    <a:pt x="881" y="1787"/>
                  </a:lnTo>
                  <a:lnTo>
                    <a:pt x="1014" y="1787"/>
                  </a:lnTo>
                  <a:lnTo>
                    <a:pt x="1147" y="1760"/>
                  </a:lnTo>
                  <a:lnTo>
                    <a:pt x="1254" y="1707"/>
                  </a:lnTo>
                  <a:lnTo>
                    <a:pt x="1387" y="1653"/>
                  </a:lnTo>
                  <a:lnTo>
                    <a:pt x="1494" y="1573"/>
                  </a:lnTo>
                  <a:lnTo>
                    <a:pt x="1574" y="1467"/>
                  </a:lnTo>
                  <a:lnTo>
                    <a:pt x="1654" y="1360"/>
                  </a:lnTo>
                  <a:lnTo>
                    <a:pt x="2400" y="1493"/>
                  </a:lnTo>
                  <a:lnTo>
                    <a:pt x="2454" y="1707"/>
                  </a:lnTo>
                  <a:lnTo>
                    <a:pt x="2560" y="1893"/>
                  </a:lnTo>
                  <a:lnTo>
                    <a:pt x="2054" y="2613"/>
                  </a:lnTo>
                  <a:lnTo>
                    <a:pt x="2027" y="2587"/>
                  </a:lnTo>
                  <a:lnTo>
                    <a:pt x="1840" y="2587"/>
                  </a:lnTo>
                  <a:lnTo>
                    <a:pt x="1680" y="2613"/>
                  </a:lnTo>
                  <a:lnTo>
                    <a:pt x="1494" y="2667"/>
                  </a:lnTo>
                  <a:lnTo>
                    <a:pt x="1360" y="2747"/>
                  </a:lnTo>
                  <a:lnTo>
                    <a:pt x="1227" y="2853"/>
                  </a:lnTo>
                  <a:lnTo>
                    <a:pt x="1120" y="2987"/>
                  </a:lnTo>
                  <a:lnTo>
                    <a:pt x="1040" y="3146"/>
                  </a:lnTo>
                  <a:lnTo>
                    <a:pt x="987" y="3306"/>
                  </a:lnTo>
                  <a:lnTo>
                    <a:pt x="987" y="3493"/>
                  </a:lnTo>
                  <a:lnTo>
                    <a:pt x="987" y="3653"/>
                  </a:lnTo>
                  <a:lnTo>
                    <a:pt x="1067" y="3840"/>
                  </a:lnTo>
                  <a:lnTo>
                    <a:pt x="1147" y="3973"/>
                  </a:lnTo>
                  <a:lnTo>
                    <a:pt x="1254" y="4106"/>
                  </a:lnTo>
                  <a:lnTo>
                    <a:pt x="1387" y="4213"/>
                  </a:lnTo>
                  <a:lnTo>
                    <a:pt x="1547" y="4293"/>
                  </a:lnTo>
                  <a:lnTo>
                    <a:pt x="1707" y="4346"/>
                  </a:lnTo>
                  <a:lnTo>
                    <a:pt x="1974" y="4346"/>
                  </a:lnTo>
                  <a:lnTo>
                    <a:pt x="2480" y="5093"/>
                  </a:lnTo>
                  <a:lnTo>
                    <a:pt x="2400" y="5280"/>
                  </a:lnTo>
                  <a:lnTo>
                    <a:pt x="2347" y="5493"/>
                  </a:lnTo>
                  <a:lnTo>
                    <a:pt x="2374" y="5706"/>
                  </a:lnTo>
                  <a:lnTo>
                    <a:pt x="2454" y="5893"/>
                  </a:lnTo>
                  <a:lnTo>
                    <a:pt x="2560" y="6079"/>
                  </a:lnTo>
                  <a:lnTo>
                    <a:pt x="2694" y="6239"/>
                  </a:lnTo>
                  <a:lnTo>
                    <a:pt x="2880" y="6346"/>
                  </a:lnTo>
                  <a:lnTo>
                    <a:pt x="3094" y="6399"/>
                  </a:lnTo>
                  <a:lnTo>
                    <a:pt x="3254" y="6426"/>
                  </a:lnTo>
                  <a:lnTo>
                    <a:pt x="3440" y="6399"/>
                  </a:lnTo>
                  <a:lnTo>
                    <a:pt x="3600" y="6346"/>
                  </a:lnTo>
                  <a:lnTo>
                    <a:pt x="3760" y="6266"/>
                  </a:lnTo>
                  <a:lnTo>
                    <a:pt x="3867" y="6159"/>
                  </a:lnTo>
                  <a:lnTo>
                    <a:pt x="3947" y="6079"/>
                  </a:lnTo>
                  <a:lnTo>
                    <a:pt x="4027" y="5973"/>
                  </a:lnTo>
                  <a:lnTo>
                    <a:pt x="4080" y="5839"/>
                  </a:lnTo>
                  <a:lnTo>
                    <a:pt x="4107" y="5733"/>
                  </a:lnTo>
                  <a:lnTo>
                    <a:pt x="4133" y="5600"/>
                  </a:lnTo>
                  <a:lnTo>
                    <a:pt x="4133" y="5466"/>
                  </a:lnTo>
                  <a:lnTo>
                    <a:pt x="4107" y="5333"/>
                  </a:lnTo>
                  <a:lnTo>
                    <a:pt x="4080" y="5226"/>
                  </a:lnTo>
                  <a:lnTo>
                    <a:pt x="4027" y="5120"/>
                  </a:lnTo>
                  <a:lnTo>
                    <a:pt x="3947" y="5013"/>
                  </a:lnTo>
                  <a:lnTo>
                    <a:pt x="3867" y="4906"/>
                  </a:lnTo>
                  <a:lnTo>
                    <a:pt x="3787" y="4826"/>
                  </a:lnTo>
                  <a:lnTo>
                    <a:pt x="3653" y="4746"/>
                  </a:lnTo>
                  <a:lnTo>
                    <a:pt x="3547" y="4693"/>
                  </a:lnTo>
                  <a:lnTo>
                    <a:pt x="3387" y="4666"/>
                  </a:lnTo>
                  <a:lnTo>
                    <a:pt x="3200" y="4640"/>
                  </a:lnTo>
                  <a:lnTo>
                    <a:pt x="3014" y="4693"/>
                  </a:lnTo>
                  <a:lnTo>
                    <a:pt x="2560" y="4026"/>
                  </a:lnTo>
                  <a:lnTo>
                    <a:pt x="2667" y="3840"/>
                  </a:lnTo>
                  <a:lnTo>
                    <a:pt x="2747" y="3626"/>
                  </a:lnTo>
                  <a:lnTo>
                    <a:pt x="2747" y="3440"/>
                  </a:lnTo>
                  <a:lnTo>
                    <a:pt x="2720" y="3280"/>
                  </a:lnTo>
                  <a:lnTo>
                    <a:pt x="2694" y="3120"/>
                  </a:lnTo>
                  <a:lnTo>
                    <a:pt x="2614" y="2987"/>
                  </a:lnTo>
                  <a:lnTo>
                    <a:pt x="3120" y="2240"/>
                  </a:lnTo>
                  <a:lnTo>
                    <a:pt x="3307" y="2267"/>
                  </a:lnTo>
                  <a:lnTo>
                    <a:pt x="3467" y="2240"/>
                  </a:lnTo>
                  <a:lnTo>
                    <a:pt x="3653" y="2187"/>
                  </a:lnTo>
                  <a:lnTo>
                    <a:pt x="3787" y="2107"/>
                  </a:lnTo>
                  <a:lnTo>
                    <a:pt x="3893" y="2000"/>
                  </a:lnTo>
                  <a:lnTo>
                    <a:pt x="4000" y="1893"/>
                  </a:lnTo>
                  <a:lnTo>
                    <a:pt x="4080" y="1787"/>
                  </a:lnTo>
                  <a:lnTo>
                    <a:pt x="4107" y="1680"/>
                  </a:lnTo>
                  <a:lnTo>
                    <a:pt x="4160" y="1547"/>
                  </a:lnTo>
                  <a:lnTo>
                    <a:pt x="4160" y="1440"/>
                  </a:lnTo>
                  <a:lnTo>
                    <a:pt x="4160" y="1307"/>
                  </a:lnTo>
                  <a:lnTo>
                    <a:pt x="4160" y="1173"/>
                  </a:lnTo>
                  <a:lnTo>
                    <a:pt x="4107" y="1067"/>
                  </a:lnTo>
                  <a:lnTo>
                    <a:pt x="4053" y="933"/>
                  </a:lnTo>
                  <a:lnTo>
                    <a:pt x="4000" y="827"/>
                  </a:lnTo>
                  <a:lnTo>
                    <a:pt x="3920" y="747"/>
                  </a:lnTo>
                  <a:lnTo>
                    <a:pt x="3813" y="667"/>
                  </a:lnTo>
                  <a:lnTo>
                    <a:pt x="3707" y="587"/>
                  </a:lnTo>
                  <a:lnTo>
                    <a:pt x="3574" y="533"/>
                  </a:lnTo>
                  <a:lnTo>
                    <a:pt x="3440" y="507"/>
                  </a:lnTo>
                  <a:lnTo>
                    <a:pt x="3254" y="480"/>
                  </a:lnTo>
                  <a:lnTo>
                    <a:pt x="3094" y="507"/>
                  </a:lnTo>
                  <a:lnTo>
                    <a:pt x="2934" y="560"/>
                  </a:lnTo>
                  <a:lnTo>
                    <a:pt x="2774" y="640"/>
                  </a:lnTo>
                  <a:lnTo>
                    <a:pt x="2667" y="747"/>
                  </a:lnTo>
                  <a:lnTo>
                    <a:pt x="2560" y="853"/>
                  </a:lnTo>
                  <a:lnTo>
                    <a:pt x="1760" y="720"/>
                  </a:lnTo>
                  <a:lnTo>
                    <a:pt x="1734" y="587"/>
                  </a:lnTo>
                  <a:lnTo>
                    <a:pt x="1680" y="480"/>
                  </a:lnTo>
                  <a:lnTo>
                    <a:pt x="1600" y="374"/>
                  </a:lnTo>
                  <a:lnTo>
                    <a:pt x="1520" y="267"/>
                  </a:lnTo>
                  <a:lnTo>
                    <a:pt x="1414" y="187"/>
                  </a:lnTo>
                  <a:lnTo>
                    <a:pt x="1307" y="107"/>
                  </a:lnTo>
                  <a:lnTo>
                    <a:pt x="1174" y="54"/>
                  </a:lnTo>
                  <a:lnTo>
                    <a:pt x="1040" y="27"/>
                  </a:lnTo>
                  <a:lnTo>
                    <a:pt x="8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22"/>
          <p:cNvSpPr/>
          <p:nvPr/>
        </p:nvSpPr>
        <p:spPr>
          <a:xfrm>
            <a:off x="1641054" y="7848699"/>
            <a:ext cx="221037" cy="221037"/>
          </a:xfrm>
          <a:custGeom>
            <a:rect b="b" l="l" r="r" t="t"/>
            <a:pathLst>
              <a:path extrusionOk="0" h="11253" w="11253">
                <a:moveTo>
                  <a:pt x="6053" y="667"/>
                </a:moveTo>
                <a:lnTo>
                  <a:pt x="6186" y="720"/>
                </a:lnTo>
                <a:lnTo>
                  <a:pt x="6320" y="774"/>
                </a:lnTo>
                <a:lnTo>
                  <a:pt x="6426" y="880"/>
                </a:lnTo>
                <a:lnTo>
                  <a:pt x="6506" y="987"/>
                </a:lnTo>
                <a:lnTo>
                  <a:pt x="6586" y="1094"/>
                </a:lnTo>
                <a:lnTo>
                  <a:pt x="6613" y="1227"/>
                </a:lnTo>
                <a:lnTo>
                  <a:pt x="6640" y="1387"/>
                </a:lnTo>
                <a:lnTo>
                  <a:pt x="6640" y="1494"/>
                </a:lnTo>
                <a:lnTo>
                  <a:pt x="6266" y="1520"/>
                </a:lnTo>
                <a:lnTo>
                  <a:pt x="5946" y="1494"/>
                </a:lnTo>
                <a:lnTo>
                  <a:pt x="5653" y="1467"/>
                </a:lnTo>
                <a:lnTo>
                  <a:pt x="5386" y="1414"/>
                </a:lnTo>
                <a:lnTo>
                  <a:pt x="4960" y="1280"/>
                </a:lnTo>
                <a:lnTo>
                  <a:pt x="4667" y="1147"/>
                </a:lnTo>
                <a:lnTo>
                  <a:pt x="4720" y="1067"/>
                </a:lnTo>
                <a:lnTo>
                  <a:pt x="4773" y="960"/>
                </a:lnTo>
                <a:lnTo>
                  <a:pt x="4853" y="880"/>
                </a:lnTo>
                <a:lnTo>
                  <a:pt x="4933" y="800"/>
                </a:lnTo>
                <a:lnTo>
                  <a:pt x="5013" y="747"/>
                </a:lnTo>
                <a:lnTo>
                  <a:pt x="5120" y="694"/>
                </a:lnTo>
                <a:lnTo>
                  <a:pt x="5226" y="667"/>
                </a:lnTo>
                <a:close/>
                <a:moveTo>
                  <a:pt x="4640" y="1867"/>
                </a:moveTo>
                <a:lnTo>
                  <a:pt x="5013" y="2000"/>
                </a:lnTo>
                <a:lnTo>
                  <a:pt x="5520" y="2107"/>
                </a:lnTo>
                <a:lnTo>
                  <a:pt x="6080" y="2160"/>
                </a:lnTo>
                <a:lnTo>
                  <a:pt x="6346" y="2187"/>
                </a:lnTo>
                <a:lnTo>
                  <a:pt x="6640" y="2160"/>
                </a:lnTo>
                <a:lnTo>
                  <a:pt x="6640" y="2267"/>
                </a:lnTo>
                <a:lnTo>
                  <a:pt x="6613" y="2480"/>
                </a:lnTo>
                <a:lnTo>
                  <a:pt x="6560" y="2667"/>
                </a:lnTo>
                <a:lnTo>
                  <a:pt x="6453" y="2827"/>
                </a:lnTo>
                <a:lnTo>
                  <a:pt x="6346" y="2987"/>
                </a:lnTo>
                <a:lnTo>
                  <a:pt x="6186" y="3093"/>
                </a:lnTo>
                <a:lnTo>
                  <a:pt x="6026" y="3200"/>
                </a:lnTo>
                <a:lnTo>
                  <a:pt x="5840" y="3253"/>
                </a:lnTo>
                <a:lnTo>
                  <a:pt x="5626" y="3280"/>
                </a:lnTo>
                <a:lnTo>
                  <a:pt x="5440" y="3253"/>
                </a:lnTo>
                <a:lnTo>
                  <a:pt x="5253" y="3200"/>
                </a:lnTo>
                <a:lnTo>
                  <a:pt x="5066" y="3093"/>
                </a:lnTo>
                <a:lnTo>
                  <a:pt x="4933" y="2987"/>
                </a:lnTo>
                <a:lnTo>
                  <a:pt x="4800" y="2827"/>
                </a:lnTo>
                <a:lnTo>
                  <a:pt x="4720" y="2667"/>
                </a:lnTo>
                <a:lnTo>
                  <a:pt x="4640" y="2480"/>
                </a:lnTo>
                <a:lnTo>
                  <a:pt x="4640" y="2267"/>
                </a:lnTo>
                <a:lnTo>
                  <a:pt x="4640" y="1867"/>
                </a:lnTo>
                <a:close/>
                <a:moveTo>
                  <a:pt x="6720" y="3920"/>
                </a:moveTo>
                <a:lnTo>
                  <a:pt x="6853" y="3947"/>
                </a:lnTo>
                <a:lnTo>
                  <a:pt x="6960" y="3973"/>
                </a:lnTo>
                <a:lnTo>
                  <a:pt x="7093" y="4027"/>
                </a:lnTo>
                <a:lnTo>
                  <a:pt x="7173" y="4106"/>
                </a:lnTo>
                <a:lnTo>
                  <a:pt x="7280" y="4186"/>
                </a:lnTo>
                <a:lnTo>
                  <a:pt x="7333" y="4293"/>
                </a:lnTo>
                <a:lnTo>
                  <a:pt x="7386" y="4426"/>
                </a:lnTo>
                <a:lnTo>
                  <a:pt x="7413" y="4560"/>
                </a:lnTo>
                <a:lnTo>
                  <a:pt x="3840" y="4560"/>
                </a:lnTo>
                <a:lnTo>
                  <a:pt x="3867" y="4426"/>
                </a:lnTo>
                <a:lnTo>
                  <a:pt x="3920" y="4293"/>
                </a:lnTo>
                <a:lnTo>
                  <a:pt x="4000" y="4186"/>
                </a:lnTo>
                <a:lnTo>
                  <a:pt x="4080" y="4106"/>
                </a:lnTo>
                <a:lnTo>
                  <a:pt x="4187" y="4027"/>
                </a:lnTo>
                <a:lnTo>
                  <a:pt x="4293" y="3973"/>
                </a:lnTo>
                <a:lnTo>
                  <a:pt x="4400" y="3947"/>
                </a:lnTo>
                <a:lnTo>
                  <a:pt x="4533" y="3920"/>
                </a:lnTo>
                <a:close/>
                <a:moveTo>
                  <a:pt x="2187" y="6213"/>
                </a:moveTo>
                <a:lnTo>
                  <a:pt x="2347" y="6240"/>
                </a:lnTo>
                <a:lnTo>
                  <a:pt x="2480" y="6293"/>
                </a:lnTo>
                <a:lnTo>
                  <a:pt x="2587" y="6400"/>
                </a:lnTo>
                <a:lnTo>
                  <a:pt x="2693" y="6533"/>
                </a:lnTo>
                <a:lnTo>
                  <a:pt x="2480" y="6506"/>
                </a:lnTo>
                <a:lnTo>
                  <a:pt x="1920" y="6506"/>
                </a:lnTo>
                <a:lnTo>
                  <a:pt x="1680" y="6533"/>
                </a:lnTo>
                <a:lnTo>
                  <a:pt x="1787" y="6373"/>
                </a:lnTo>
                <a:lnTo>
                  <a:pt x="1867" y="6293"/>
                </a:lnTo>
                <a:lnTo>
                  <a:pt x="1974" y="6266"/>
                </a:lnTo>
                <a:lnTo>
                  <a:pt x="2080" y="6213"/>
                </a:lnTo>
                <a:close/>
                <a:moveTo>
                  <a:pt x="2587" y="7173"/>
                </a:moveTo>
                <a:lnTo>
                  <a:pt x="2693" y="7199"/>
                </a:lnTo>
                <a:lnTo>
                  <a:pt x="2773" y="7253"/>
                </a:lnTo>
                <a:lnTo>
                  <a:pt x="2853" y="7306"/>
                </a:lnTo>
                <a:lnTo>
                  <a:pt x="2933" y="7386"/>
                </a:lnTo>
                <a:lnTo>
                  <a:pt x="2987" y="7493"/>
                </a:lnTo>
                <a:lnTo>
                  <a:pt x="3013" y="7573"/>
                </a:lnTo>
                <a:lnTo>
                  <a:pt x="3040" y="7679"/>
                </a:lnTo>
                <a:lnTo>
                  <a:pt x="1360" y="7679"/>
                </a:lnTo>
                <a:lnTo>
                  <a:pt x="1387" y="7573"/>
                </a:lnTo>
                <a:lnTo>
                  <a:pt x="1414" y="7493"/>
                </a:lnTo>
                <a:lnTo>
                  <a:pt x="1467" y="7386"/>
                </a:lnTo>
                <a:lnTo>
                  <a:pt x="1547" y="7306"/>
                </a:lnTo>
                <a:lnTo>
                  <a:pt x="1627" y="7253"/>
                </a:lnTo>
                <a:lnTo>
                  <a:pt x="1707" y="7199"/>
                </a:lnTo>
                <a:lnTo>
                  <a:pt x="1814" y="7173"/>
                </a:lnTo>
                <a:close/>
                <a:moveTo>
                  <a:pt x="9439" y="7039"/>
                </a:moveTo>
                <a:lnTo>
                  <a:pt x="9546" y="7093"/>
                </a:lnTo>
                <a:lnTo>
                  <a:pt x="9626" y="7119"/>
                </a:lnTo>
                <a:lnTo>
                  <a:pt x="9706" y="7199"/>
                </a:lnTo>
                <a:lnTo>
                  <a:pt x="9786" y="7279"/>
                </a:lnTo>
                <a:lnTo>
                  <a:pt x="9839" y="7386"/>
                </a:lnTo>
                <a:lnTo>
                  <a:pt x="9866" y="7493"/>
                </a:lnTo>
                <a:lnTo>
                  <a:pt x="9893" y="7599"/>
                </a:lnTo>
                <a:lnTo>
                  <a:pt x="9893" y="7706"/>
                </a:lnTo>
                <a:lnTo>
                  <a:pt x="8213" y="7413"/>
                </a:lnTo>
                <a:lnTo>
                  <a:pt x="8293" y="7253"/>
                </a:lnTo>
                <a:lnTo>
                  <a:pt x="8399" y="7146"/>
                </a:lnTo>
                <a:lnTo>
                  <a:pt x="8559" y="7066"/>
                </a:lnTo>
                <a:lnTo>
                  <a:pt x="8746" y="7039"/>
                </a:lnTo>
                <a:close/>
                <a:moveTo>
                  <a:pt x="8186" y="8079"/>
                </a:moveTo>
                <a:lnTo>
                  <a:pt x="9893" y="8373"/>
                </a:lnTo>
                <a:lnTo>
                  <a:pt x="9893" y="8426"/>
                </a:lnTo>
                <a:lnTo>
                  <a:pt x="9866" y="8639"/>
                </a:lnTo>
                <a:lnTo>
                  <a:pt x="9786" y="8799"/>
                </a:lnTo>
                <a:lnTo>
                  <a:pt x="9706" y="8959"/>
                </a:lnTo>
                <a:lnTo>
                  <a:pt x="9599" y="9066"/>
                </a:lnTo>
                <a:lnTo>
                  <a:pt x="9466" y="9173"/>
                </a:lnTo>
                <a:lnTo>
                  <a:pt x="9333" y="9226"/>
                </a:lnTo>
                <a:lnTo>
                  <a:pt x="9173" y="9279"/>
                </a:lnTo>
                <a:lnTo>
                  <a:pt x="8879" y="9279"/>
                </a:lnTo>
                <a:lnTo>
                  <a:pt x="8719" y="9226"/>
                </a:lnTo>
                <a:lnTo>
                  <a:pt x="8586" y="9173"/>
                </a:lnTo>
                <a:lnTo>
                  <a:pt x="8453" y="9066"/>
                </a:lnTo>
                <a:lnTo>
                  <a:pt x="8346" y="8959"/>
                </a:lnTo>
                <a:lnTo>
                  <a:pt x="8266" y="8799"/>
                </a:lnTo>
                <a:lnTo>
                  <a:pt x="8213" y="8639"/>
                </a:lnTo>
                <a:lnTo>
                  <a:pt x="8186" y="8426"/>
                </a:lnTo>
                <a:lnTo>
                  <a:pt x="8186" y="8079"/>
                </a:lnTo>
                <a:close/>
                <a:moveTo>
                  <a:pt x="3040" y="8346"/>
                </a:moveTo>
                <a:lnTo>
                  <a:pt x="3040" y="8533"/>
                </a:lnTo>
                <a:lnTo>
                  <a:pt x="3013" y="8719"/>
                </a:lnTo>
                <a:lnTo>
                  <a:pt x="2933" y="8906"/>
                </a:lnTo>
                <a:lnTo>
                  <a:pt x="2853" y="9039"/>
                </a:lnTo>
                <a:lnTo>
                  <a:pt x="2747" y="9146"/>
                </a:lnTo>
                <a:lnTo>
                  <a:pt x="2640" y="9253"/>
                </a:lnTo>
                <a:lnTo>
                  <a:pt x="2507" y="9306"/>
                </a:lnTo>
                <a:lnTo>
                  <a:pt x="2347" y="9359"/>
                </a:lnTo>
                <a:lnTo>
                  <a:pt x="2054" y="9359"/>
                </a:lnTo>
                <a:lnTo>
                  <a:pt x="1894" y="9306"/>
                </a:lnTo>
                <a:lnTo>
                  <a:pt x="1760" y="9253"/>
                </a:lnTo>
                <a:lnTo>
                  <a:pt x="1627" y="9146"/>
                </a:lnTo>
                <a:lnTo>
                  <a:pt x="1520" y="9039"/>
                </a:lnTo>
                <a:lnTo>
                  <a:pt x="1440" y="8906"/>
                </a:lnTo>
                <a:lnTo>
                  <a:pt x="1387" y="8719"/>
                </a:lnTo>
                <a:lnTo>
                  <a:pt x="1360" y="8533"/>
                </a:lnTo>
                <a:lnTo>
                  <a:pt x="1360" y="8346"/>
                </a:lnTo>
                <a:close/>
                <a:moveTo>
                  <a:pt x="3013" y="10026"/>
                </a:moveTo>
                <a:lnTo>
                  <a:pt x="3147" y="10052"/>
                </a:lnTo>
                <a:lnTo>
                  <a:pt x="3307" y="10079"/>
                </a:lnTo>
                <a:lnTo>
                  <a:pt x="3440" y="10159"/>
                </a:lnTo>
                <a:lnTo>
                  <a:pt x="3547" y="10266"/>
                </a:lnTo>
                <a:lnTo>
                  <a:pt x="3573" y="10319"/>
                </a:lnTo>
                <a:lnTo>
                  <a:pt x="3653" y="10426"/>
                </a:lnTo>
                <a:lnTo>
                  <a:pt x="3707" y="10586"/>
                </a:lnTo>
                <a:lnTo>
                  <a:pt x="694" y="10586"/>
                </a:lnTo>
                <a:lnTo>
                  <a:pt x="720" y="10479"/>
                </a:lnTo>
                <a:lnTo>
                  <a:pt x="774" y="10372"/>
                </a:lnTo>
                <a:lnTo>
                  <a:pt x="854" y="10266"/>
                </a:lnTo>
                <a:lnTo>
                  <a:pt x="934" y="10186"/>
                </a:lnTo>
                <a:lnTo>
                  <a:pt x="1040" y="10106"/>
                </a:lnTo>
                <a:lnTo>
                  <a:pt x="1147" y="10079"/>
                </a:lnTo>
                <a:lnTo>
                  <a:pt x="1280" y="10026"/>
                </a:lnTo>
                <a:close/>
                <a:moveTo>
                  <a:pt x="9866" y="9946"/>
                </a:moveTo>
                <a:lnTo>
                  <a:pt x="9999" y="9972"/>
                </a:lnTo>
                <a:lnTo>
                  <a:pt x="10132" y="9999"/>
                </a:lnTo>
                <a:lnTo>
                  <a:pt x="10239" y="10052"/>
                </a:lnTo>
                <a:lnTo>
                  <a:pt x="10346" y="10132"/>
                </a:lnTo>
                <a:lnTo>
                  <a:pt x="10426" y="10212"/>
                </a:lnTo>
                <a:lnTo>
                  <a:pt x="10506" y="10346"/>
                </a:lnTo>
                <a:lnTo>
                  <a:pt x="10559" y="10452"/>
                </a:lnTo>
                <a:lnTo>
                  <a:pt x="10586" y="10586"/>
                </a:lnTo>
                <a:lnTo>
                  <a:pt x="7466" y="10586"/>
                </a:lnTo>
                <a:lnTo>
                  <a:pt x="7493" y="10452"/>
                </a:lnTo>
                <a:lnTo>
                  <a:pt x="7546" y="10346"/>
                </a:lnTo>
                <a:lnTo>
                  <a:pt x="7626" y="10212"/>
                </a:lnTo>
                <a:lnTo>
                  <a:pt x="7706" y="10132"/>
                </a:lnTo>
                <a:lnTo>
                  <a:pt x="7813" y="10052"/>
                </a:lnTo>
                <a:lnTo>
                  <a:pt x="7919" y="9999"/>
                </a:lnTo>
                <a:lnTo>
                  <a:pt x="8053" y="9972"/>
                </a:lnTo>
                <a:lnTo>
                  <a:pt x="8186" y="9946"/>
                </a:lnTo>
                <a:close/>
                <a:moveTo>
                  <a:pt x="5360" y="0"/>
                </a:moveTo>
                <a:lnTo>
                  <a:pt x="5093" y="27"/>
                </a:lnTo>
                <a:lnTo>
                  <a:pt x="4853" y="107"/>
                </a:lnTo>
                <a:lnTo>
                  <a:pt x="4613" y="214"/>
                </a:lnTo>
                <a:lnTo>
                  <a:pt x="4427" y="374"/>
                </a:lnTo>
                <a:lnTo>
                  <a:pt x="4240" y="560"/>
                </a:lnTo>
                <a:lnTo>
                  <a:pt x="4107" y="774"/>
                </a:lnTo>
                <a:lnTo>
                  <a:pt x="4027" y="1014"/>
                </a:lnTo>
                <a:lnTo>
                  <a:pt x="3973" y="1280"/>
                </a:lnTo>
                <a:lnTo>
                  <a:pt x="3973" y="2267"/>
                </a:lnTo>
                <a:lnTo>
                  <a:pt x="4000" y="2560"/>
                </a:lnTo>
                <a:lnTo>
                  <a:pt x="4053" y="2827"/>
                </a:lnTo>
                <a:lnTo>
                  <a:pt x="4187" y="3067"/>
                </a:lnTo>
                <a:lnTo>
                  <a:pt x="4320" y="3280"/>
                </a:lnTo>
                <a:lnTo>
                  <a:pt x="4107" y="3333"/>
                </a:lnTo>
                <a:lnTo>
                  <a:pt x="3920" y="3413"/>
                </a:lnTo>
                <a:lnTo>
                  <a:pt x="3733" y="3547"/>
                </a:lnTo>
                <a:lnTo>
                  <a:pt x="3573" y="3680"/>
                </a:lnTo>
                <a:lnTo>
                  <a:pt x="3387" y="3893"/>
                </a:lnTo>
                <a:lnTo>
                  <a:pt x="3280" y="4133"/>
                </a:lnTo>
                <a:lnTo>
                  <a:pt x="3200" y="4400"/>
                </a:lnTo>
                <a:lnTo>
                  <a:pt x="3173" y="4666"/>
                </a:lnTo>
                <a:lnTo>
                  <a:pt x="3173" y="4880"/>
                </a:lnTo>
                <a:lnTo>
                  <a:pt x="3200" y="5013"/>
                </a:lnTo>
                <a:lnTo>
                  <a:pt x="3253" y="5120"/>
                </a:lnTo>
                <a:lnTo>
                  <a:pt x="3360" y="5173"/>
                </a:lnTo>
                <a:lnTo>
                  <a:pt x="3493" y="5200"/>
                </a:lnTo>
                <a:lnTo>
                  <a:pt x="5306" y="5200"/>
                </a:lnTo>
                <a:lnTo>
                  <a:pt x="5306" y="8719"/>
                </a:lnTo>
                <a:lnTo>
                  <a:pt x="3840" y="9652"/>
                </a:lnTo>
                <a:lnTo>
                  <a:pt x="3627" y="9519"/>
                </a:lnTo>
                <a:lnTo>
                  <a:pt x="3387" y="9412"/>
                </a:lnTo>
                <a:lnTo>
                  <a:pt x="3520" y="9226"/>
                </a:lnTo>
                <a:lnTo>
                  <a:pt x="3600" y="9013"/>
                </a:lnTo>
                <a:lnTo>
                  <a:pt x="3680" y="8773"/>
                </a:lnTo>
                <a:lnTo>
                  <a:pt x="3680" y="8533"/>
                </a:lnTo>
                <a:lnTo>
                  <a:pt x="3680" y="8133"/>
                </a:lnTo>
                <a:lnTo>
                  <a:pt x="3680" y="7706"/>
                </a:lnTo>
                <a:lnTo>
                  <a:pt x="3653" y="7493"/>
                </a:lnTo>
                <a:lnTo>
                  <a:pt x="3600" y="7279"/>
                </a:lnTo>
                <a:lnTo>
                  <a:pt x="3520" y="7093"/>
                </a:lnTo>
                <a:lnTo>
                  <a:pt x="3387" y="6933"/>
                </a:lnTo>
                <a:lnTo>
                  <a:pt x="3413" y="6799"/>
                </a:lnTo>
                <a:lnTo>
                  <a:pt x="3413" y="6773"/>
                </a:lnTo>
                <a:lnTo>
                  <a:pt x="3387" y="6533"/>
                </a:lnTo>
                <a:lnTo>
                  <a:pt x="3307" y="6320"/>
                </a:lnTo>
                <a:lnTo>
                  <a:pt x="3200" y="6106"/>
                </a:lnTo>
                <a:lnTo>
                  <a:pt x="3040" y="5920"/>
                </a:lnTo>
                <a:lnTo>
                  <a:pt x="2853" y="5760"/>
                </a:lnTo>
                <a:lnTo>
                  <a:pt x="2667" y="5653"/>
                </a:lnTo>
                <a:lnTo>
                  <a:pt x="2427" y="5573"/>
                </a:lnTo>
                <a:lnTo>
                  <a:pt x="2187" y="5546"/>
                </a:lnTo>
                <a:lnTo>
                  <a:pt x="1947" y="5573"/>
                </a:lnTo>
                <a:lnTo>
                  <a:pt x="1734" y="5653"/>
                </a:lnTo>
                <a:lnTo>
                  <a:pt x="1520" y="5760"/>
                </a:lnTo>
                <a:lnTo>
                  <a:pt x="1334" y="5920"/>
                </a:lnTo>
                <a:lnTo>
                  <a:pt x="1174" y="6106"/>
                </a:lnTo>
                <a:lnTo>
                  <a:pt x="1040" y="6320"/>
                </a:lnTo>
                <a:lnTo>
                  <a:pt x="987" y="6560"/>
                </a:lnTo>
                <a:lnTo>
                  <a:pt x="960" y="6799"/>
                </a:lnTo>
                <a:lnTo>
                  <a:pt x="960" y="6986"/>
                </a:lnTo>
                <a:lnTo>
                  <a:pt x="854" y="7146"/>
                </a:lnTo>
                <a:lnTo>
                  <a:pt x="774" y="7333"/>
                </a:lnTo>
                <a:lnTo>
                  <a:pt x="720" y="7519"/>
                </a:lnTo>
                <a:lnTo>
                  <a:pt x="720" y="7706"/>
                </a:lnTo>
                <a:lnTo>
                  <a:pt x="720" y="8533"/>
                </a:lnTo>
                <a:lnTo>
                  <a:pt x="720" y="8773"/>
                </a:lnTo>
                <a:lnTo>
                  <a:pt x="774" y="9013"/>
                </a:lnTo>
                <a:lnTo>
                  <a:pt x="880" y="9226"/>
                </a:lnTo>
                <a:lnTo>
                  <a:pt x="1014" y="9412"/>
                </a:lnTo>
                <a:lnTo>
                  <a:pt x="800" y="9492"/>
                </a:lnTo>
                <a:lnTo>
                  <a:pt x="614" y="9626"/>
                </a:lnTo>
                <a:lnTo>
                  <a:pt x="427" y="9759"/>
                </a:lnTo>
                <a:lnTo>
                  <a:pt x="294" y="9919"/>
                </a:lnTo>
                <a:lnTo>
                  <a:pt x="160" y="10106"/>
                </a:lnTo>
                <a:lnTo>
                  <a:pt x="80" y="10292"/>
                </a:lnTo>
                <a:lnTo>
                  <a:pt x="27" y="10532"/>
                </a:lnTo>
                <a:lnTo>
                  <a:pt x="0" y="10746"/>
                </a:lnTo>
                <a:lnTo>
                  <a:pt x="0" y="10906"/>
                </a:lnTo>
                <a:lnTo>
                  <a:pt x="27" y="11039"/>
                </a:lnTo>
                <a:lnTo>
                  <a:pt x="107" y="11146"/>
                </a:lnTo>
                <a:lnTo>
                  <a:pt x="214" y="11226"/>
                </a:lnTo>
                <a:lnTo>
                  <a:pt x="347" y="11252"/>
                </a:lnTo>
                <a:lnTo>
                  <a:pt x="4053" y="11252"/>
                </a:lnTo>
                <a:lnTo>
                  <a:pt x="4187" y="11226"/>
                </a:lnTo>
                <a:lnTo>
                  <a:pt x="4293" y="11146"/>
                </a:lnTo>
                <a:lnTo>
                  <a:pt x="4373" y="11039"/>
                </a:lnTo>
                <a:lnTo>
                  <a:pt x="4400" y="10906"/>
                </a:lnTo>
                <a:lnTo>
                  <a:pt x="4400" y="10746"/>
                </a:lnTo>
                <a:lnTo>
                  <a:pt x="4373" y="10612"/>
                </a:lnTo>
                <a:lnTo>
                  <a:pt x="4347" y="10452"/>
                </a:lnTo>
                <a:lnTo>
                  <a:pt x="4267" y="10186"/>
                </a:lnTo>
                <a:lnTo>
                  <a:pt x="5626" y="9306"/>
                </a:lnTo>
                <a:lnTo>
                  <a:pt x="6880" y="10186"/>
                </a:lnTo>
                <a:lnTo>
                  <a:pt x="6826" y="10426"/>
                </a:lnTo>
                <a:lnTo>
                  <a:pt x="6800" y="10666"/>
                </a:lnTo>
                <a:lnTo>
                  <a:pt x="6800" y="10906"/>
                </a:lnTo>
                <a:lnTo>
                  <a:pt x="6826" y="11039"/>
                </a:lnTo>
                <a:lnTo>
                  <a:pt x="6906" y="11146"/>
                </a:lnTo>
                <a:lnTo>
                  <a:pt x="7013" y="11226"/>
                </a:lnTo>
                <a:lnTo>
                  <a:pt x="7120" y="11252"/>
                </a:lnTo>
                <a:lnTo>
                  <a:pt x="10932" y="11252"/>
                </a:lnTo>
                <a:lnTo>
                  <a:pt x="11066" y="11226"/>
                </a:lnTo>
                <a:lnTo>
                  <a:pt x="11146" y="11146"/>
                </a:lnTo>
                <a:lnTo>
                  <a:pt x="11226" y="11039"/>
                </a:lnTo>
                <a:lnTo>
                  <a:pt x="11252" y="10906"/>
                </a:lnTo>
                <a:lnTo>
                  <a:pt x="11252" y="10666"/>
                </a:lnTo>
                <a:lnTo>
                  <a:pt x="11226" y="10452"/>
                </a:lnTo>
                <a:lnTo>
                  <a:pt x="11172" y="10212"/>
                </a:lnTo>
                <a:lnTo>
                  <a:pt x="11092" y="10026"/>
                </a:lnTo>
                <a:lnTo>
                  <a:pt x="10959" y="9839"/>
                </a:lnTo>
                <a:lnTo>
                  <a:pt x="10826" y="9679"/>
                </a:lnTo>
                <a:lnTo>
                  <a:pt x="10639" y="9519"/>
                </a:lnTo>
                <a:lnTo>
                  <a:pt x="10452" y="9412"/>
                </a:lnTo>
                <a:lnTo>
                  <a:pt x="10239" y="9332"/>
                </a:lnTo>
                <a:lnTo>
                  <a:pt x="10372" y="9146"/>
                </a:lnTo>
                <a:lnTo>
                  <a:pt x="10452" y="8933"/>
                </a:lnTo>
                <a:lnTo>
                  <a:pt x="10532" y="8693"/>
                </a:lnTo>
                <a:lnTo>
                  <a:pt x="10532" y="8426"/>
                </a:lnTo>
                <a:lnTo>
                  <a:pt x="10532" y="7599"/>
                </a:lnTo>
                <a:lnTo>
                  <a:pt x="10506" y="7359"/>
                </a:lnTo>
                <a:lnTo>
                  <a:pt x="10452" y="7119"/>
                </a:lnTo>
                <a:lnTo>
                  <a:pt x="10319" y="6906"/>
                </a:lnTo>
                <a:lnTo>
                  <a:pt x="10186" y="6746"/>
                </a:lnTo>
                <a:lnTo>
                  <a:pt x="9999" y="6586"/>
                </a:lnTo>
                <a:lnTo>
                  <a:pt x="9786" y="6480"/>
                </a:lnTo>
                <a:lnTo>
                  <a:pt x="9573" y="6400"/>
                </a:lnTo>
                <a:lnTo>
                  <a:pt x="9306" y="6373"/>
                </a:lnTo>
                <a:lnTo>
                  <a:pt x="8746" y="6373"/>
                </a:lnTo>
                <a:lnTo>
                  <a:pt x="8506" y="6400"/>
                </a:lnTo>
                <a:lnTo>
                  <a:pt x="8266" y="6480"/>
                </a:lnTo>
                <a:lnTo>
                  <a:pt x="8053" y="6586"/>
                </a:lnTo>
                <a:lnTo>
                  <a:pt x="7866" y="6746"/>
                </a:lnTo>
                <a:lnTo>
                  <a:pt x="7733" y="6906"/>
                </a:lnTo>
                <a:lnTo>
                  <a:pt x="7626" y="7119"/>
                </a:lnTo>
                <a:lnTo>
                  <a:pt x="7546" y="7359"/>
                </a:lnTo>
                <a:lnTo>
                  <a:pt x="7520" y="7599"/>
                </a:lnTo>
                <a:lnTo>
                  <a:pt x="7520" y="8426"/>
                </a:lnTo>
                <a:lnTo>
                  <a:pt x="7546" y="8693"/>
                </a:lnTo>
                <a:lnTo>
                  <a:pt x="7599" y="8933"/>
                </a:lnTo>
                <a:lnTo>
                  <a:pt x="7679" y="9146"/>
                </a:lnTo>
                <a:lnTo>
                  <a:pt x="7813" y="9332"/>
                </a:lnTo>
                <a:lnTo>
                  <a:pt x="7653" y="9386"/>
                </a:lnTo>
                <a:lnTo>
                  <a:pt x="7520" y="9466"/>
                </a:lnTo>
                <a:lnTo>
                  <a:pt x="7386" y="9546"/>
                </a:lnTo>
                <a:lnTo>
                  <a:pt x="7253" y="9652"/>
                </a:lnTo>
                <a:lnTo>
                  <a:pt x="5946" y="8746"/>
                </a:lnTo>
                <a:lnTo>
                  <a:pt x="5946" y="5200"/>
                </a:lnTo>
                <a:lnTo>
                  <a:pt x="7759" y="5200"/>
                </a:lnTo>
                <a:lnTo>
                  <a:pt x="7893" y="5173"/>
                </a:lnTo>
                <a:lnTo>
                  <a:pt x="7999" y="5120"/>
                </a:lnTo>
                <a:lnTo>
                  <a:pt x="8053" y="5013"/>
                </a:lnTo>
                <a:lnTo>
                  <a:pt x="8079" y="4880"/>
                </a:lnTo>
                <a:lnTo>
                  <a:pt x="8079" y="4666"/>
                </a:lnTo>
                <a:lnTo>
                  <a:pt x="8053" y="4400"/>
                </a:lnTo>
                <a:lnTo>
                  <a:pt x="7999" y="4133"/>
                </a:lnTo>
                <a:lnTo>
                  <a:pt x="7866" y="3893"/>
                </a:lnTo>
                <a:lnTo>
                  <a:pt x="7706" y="3680"/>
                </a:lnTo>
                <a:lnTo>
                  <a:pt x="7520" y="3547"/>
                </a:lnTo>
                <a:lnTo>
                  <a:pt x="7333" y="3413"/>
                </a:lnTo>
                <a:lnTo>
                  <a:pt x="7146" y="3333"/>
                </a:lnTo>
                <a:lnTo>
                  <a:pt x="6933" y="3280"/>
                </a:lnTo>
                <a:lnTo>
                  <a:pt x="7093" y="3067"/>
                </a:lnTo>
                <a:lnTo>
                  <a:pt x="7200" y="2827"/>
                </a:lnTo>
                <a:lnTo>
                  <a:pt x="7253" y="2560"/>
                </a:lnTo>
                <a:lnTo>
                  <a:pt x="7280" y="2267"/>
                </a:lnTo>
                <a:lnTo>
                  <a:pt x="7280" y="1387"/>
                </a:lnTo>
                <a:lnTo>
                  <a:pt x="7253" y="1094"/>
                </a:lnTo>
                <a:lnTo>
                  <a:pt x="7173" y="854"/>
                </a:lnTo>
                <a:lnTo>
                  <a:pt x="7040" y="614"/>
                </a:lnTo>
                <a:lnTo>
                  <a:pt x="6880" y="400"/>
                </a:lnTo>
                <a:lnTo>
                  <a:pt x="6666" y="240"/>
                </a:lnTo>
                <a:lnTo>
                  <a:pt x="6453" y="107"/>
                </a:lnTo>
                <a:lnTo>
                  <a:pt x="6186" y="27"/>
                </a:lnTo>
                <a:lnTo>
                  <a:pt x="58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22"/>
          <p:cNvGrpSpPr/>
          <p:nvPr/>
        </p:nvGrpSpPr>
        <p:grpSpPr>
          <a:xfrm>
            <a:off x="2227104" y="7857785"/>
            <a:ext cx="221023" cy="203208"/>
            <a:chOff x="2317752" y="7977007"/>
            <a:chExt cx="208119" cy="191345"/>
          </a:xfrm>
        </p:grpSpPr>
        <p:sp>
          <p:nvSpPr>
            <p:cNvPr id="315" name="Google Shape;315;p22"/>
            <p:cNvSpPr/>
            <p:nvPr/>
          </p:nvSpPr>
          <p:spPr>
            <a:xfrm>
              <a:off x="2317752" y="7977007"/>
              <a:ext cx="208119" cy="191345"/>
            </a:xfrm>
            <a:custGeom>
              <a:rect b="b" l="l" r="r" t="t"/>
              <a:pathLst>
                <a:path extrusionOk="0" h="10346" w="11253">
                  <a:moveTo>
                    <a:pt x="6640" y="1974"/>
                  </a:moveTo>
                  <a:lnTo>
                    <a:pt x="6640" y="4293"/>
                  </a:lnTo>
                  <a:lnTo>
                    <a:pt x="6400" y="4160"/>
                  </a:lnTo>
                  <a:lnTo>
                    <a:pt x="6160" y="4053"/>
                  </a:lnTo>
                  <a:lnTo>
                    <a:pt x="5893" y="4000"/>
                  </a:lnTo>
                  <a:lnTo>
                    <a:pt x="5627" y="3973"/>
                  </a:lnTo>
                  <a:lnTo>
                    <a:pt x="5360" y="4000"/>
                  </a:lnTo>
                  <a:lnTo>
                    <a:pt x="5093" y="4053"/>
                  </a:lnTo>
                  <a:lnTo>
                    <a:pt x="4853" y="4160"/>
                  </a:lnTo>
                  <a:lnTo>
                    <a:pt x="4613" y="4293"/>
                  </a:lnTo>
                  <a:lnTo>
                    <a:pt x="4613" y="1974"/>
                  </a:lnTo>
                  <a:close/>
                  <a:moveTo>
                    <a:pt x="5627" y="4613"/>
                  </a:moveTo>
                  <a:lnTo>
                    <a:pt x="5787" y="4640"/>
                  </a:lnTo>
                  <a:lnTo>
                    <a:pt x="5947" y="4667"/>
                  </a:lnTo>
                  <a:lnTo>
                    <a:pt x="6080" y="4720"/>
                  </a:lnTo>
                  <a:lnTo>
                    <a:pt x="6213" y="4827"/>
                  </a:lnTo>
                  <a:lnTo>
                    <a:pt x="6346" y="4907"/>
                  </a:lnTo>
                  <a:lnTo>
                    <a:pt x="6426" y="5040"/>
                  </a:lnTo>
                  <a:lnTo>
                    <a:pt x="6506" y="5147"/>
                  </a:lnTo>
                  <a:lnTo>
                    <a:pt x="6586" y="5307"/>
                  </a:lnTo>
                  <a:lnTo>
                    <a:pt x="4667" y="5307"/>
                  </a:lnTo>
                  <a:lnTo>
                    <a:pt x="4747" y="5147"/>
                  </a:lnTo>
                  <a:lnTo>
                    <a:pt x="4827" y="5040"/>
                  </a:lnTo>
                  <a:lnTo>
                    <a:pt x="4933" y="4907"/>
                  </a:lnTo>
                  <a:lnTo>
                    <a:pt x="5040" y="4827"/>
                  </a:lnTo>
                  <a:lnTo>
                    <a:pt x="5173" y="4720"/>
                  </a:lnTo>
                  <a:lnTo>
                    <a:pt x="5307" y="4667"/>
                  </a:lnTo>
                  <a:lnTo>
                    <a:pt x="5467" y="4640"/>
                  </a:lnTo>
                  <a:lnTo>
                    <a:pt x="5627" y="4613"/>
                  </a:lnTo>
                  <a:close/>
                  <a:moveTo>
                    <a:pt x="8000" y="667"/>
                  </a:moveTo>
                  <a:lnTo>
                    <a:pt x="8000" y="5307"/>
                  </a:lnTo>
                  <a:lnTo>
                    <a:pt x="7306" y="5307"/>
                  </a:lnTo>
                  <a:lnTo>
                    <a:pt x="7306" y="1627"/>
                  </a:lnTo>
                  <a:lnTo>
                    <a:pt x="7280" y="1520"/>
                  </a:lnTo>
                  <a:lnTo>
                    <a:pt x="7200" y="1414"/>
                  </a:lnTo>
                  <a:lnTo>
                    <a:pt x="7093" y="1334"/>
                  </a:lnTo>
                  <a:lnTo>
                    <a:pt x="6960" y="1307"/>
                  </a:lnTo>
                  <a:lnTo>
                    <a:pt x="4293" y="1307"/>
                  </a:lnTo>
                  <a:lnTo>
                    <a:pt x="4160" y="1334"/>
                  </a:lnTo>
                  <a:lnTo>
                    <a:pt x="4053" y="1414"/>
                  </a:lnTo>
                  <a:lnTo>
                    <a:pt x="4000" y="1520"/>
                  </a:lnTo>
                  <a:lnTo>
                    <a:pt x="3973" y="1627"/>
                  </a:lnTo>
                  <a:lnTo>
                    <a:pt x="3973" y="5307"/>
                  </a:lnTo>
                  <a:lnTo>
                    <a:pt x="3254" y="5307"/>
                  </a:lnTo>
                  <a:lnTo>
                    <a:pt x="3254" y="1227"/>
                  </a:lnTo>
                  <a:lnTo>
                    <a:pt x="3254" y="667"/>
                  </a:lnTo>
                  <a:close/>
                  <a:moveTo>
                    <a:pt x="10586" y="1547"/>
                  </a:moveTo>
                  <a:lnTo>
                    <a:pt x="10586" y="8480"/>
                  </a:lnTo>
                  <a:lnTo>
                    <a:pt x="667" y="8480"/>
                  </a:lnTo>
                  <a:lnTo>
                    <a:pt x="667" y="1547"/>
                  </a:lnTo>
                  <a:lnTo>
                    <a:pt x="2614" y="1547"/>
                  </a:lnTo>
                  <a:lnTo>
                    <a:pt x="2614" y="5307"/>
                  </a:lnTo>
                  <a:lnTo>
                    <a:pt x="2454" y="5307"/>
                  </a:lnTo>
                  <a:lnTo>
                    <a:pt x="2320" y="5333"/>
                  </a:lnTo>
                  <a:lnTo>
                    <a:pt x="2214" y="5413"/>
                  </a:lnTo>
                  <a:lnTo>
                    <a:pt x="2160" y="5520"/>
                  </a:lnTo>
                  <a:lnTo>
                    <a:pt x="2134" y="5627"/>
                  </a:lnTo>
                  <a:lnTo>
                    <a:pt x="2160" y="5760"/>
                  </a:lnTo>
                  <a:lnTo>
                    <a:pt x="2214" y="5840"/>
                  </a:lnTo>
                  <a:lnTo>
                    <a:pt x="2320" y="5920"/>
                  </a:lnTo>
                  <a:lnTo>
                    <a:pt x="2454" y="5973"/>
                  </a:lnTo>
                  <a:lnTo>
                    <a:pt x="8586" y="5973"/>
                  </a:lnTo>
                  <a:lnTo>
                    <a:pt x="8720" y="5920"/>
                  </a:lnTo>
                  <a:lnTo>
                    <a:pt x="8826" y="5867"/>
                  </a:lnTo>
                  <a:lnTo>
                    <a:pt x="8879" y="5760"/>
                  </a:lnTo>
                  <a:lnTo>
                    <a:pt x="8906" y="5653"/>
                  </a:lnTo>
                  <a:lnTo>
                    <a:pt x="8906" y="5547"/>
                  </a:lnTo>
                  <a:lnTo>
                    <a:pt x="8853" y="5440"/>
                  </a:lnTo>
                  <a:lnTo>
                    <a:pt x="8773" y="5360"/>
                  </a:lnTo>
                  <a:lnTo>
                    <a:pt x="8640" y="5307"/>
                  </a:lnTo>
                  <a:lnTo>
                    <a:pt x="8640" y="1547"/>
                  </a:lnTo>
                  <a:close/>
                  <a:moveTo>
                    <a:pt x="3787" y="9146"/>
                  </a:moveTo>
                  <a:lnTo>
                    <a:pt x="3787" y="9546"/>
                  </a:lnTo>
                  <a:lnTo>
                    <a:pt x="3787" y="9679"/>
                  </a:lnTo>
                  <a:lnTo>
                    <a:pt x="1041" y="9679"/>
                  </a:lnTo>
                  <a:lnTo>
                    <a:pt x="881" y="9653"/>
                  </a:lnTo>
                  <a:lnTo>
                    <a:pt x="774" y="9573"/>
                  </a:lnTo>
                  <a:lnTo>
                    <a:pt x="694" y="9466"/>
                  </a:lnTo>
                  <a:lnTo>
                    <a:pt x="667" y="9306"/>
                  </a:lnTo>
                  <a:lnTo>
                    <a:pt x="667" y="9146"/>
                  </a:lnTo>
                  <a:close/>
                  <a:moveTo>
                    <a:pt x="6800" y="9146"/>
                  </a:moveTo>
                  <a:lnTo>
                    <a:pt x="6800" y="9546"/>
                  </a:lnTo>
                  <a:lnTo>
                    <a:pt x="6800" y="9599"/>
                  </a:lnTo>
                  <a:lnTo>
                    <a:pt x="6773" y="9626"/>
                  </a:lnTo>
                  <a:lnTo>
                    <a:pt x="6746" y="9653"/>
                  </a:lnTo>
                  <a:lnTo>
                    <a:pt x="6693" y="9679"/>
                  </a:lnTo>
                  <a:lnTo>
                    <a:pt x="4560" y="9679"/>
                  </a:lnTo>
                  <a:lnTo>
                    <a:pt x="4507" y="9653"/>
                  </a:lnTo>
                  <a:lnTo>
                    <a:pt x="4480" y="9626"/>
                  </a:lnTo>
                  <a:lnTo>
                    <a:pt x="4453" y="9599"/>
                  </a:lnTo>
                  <a:lnTo>
                    <a:pt x="4453" y="9546"/>
                  </a:lnTo>
                  <a:lnTo>
                    <a:pt x="4453" y="9146"/>
                  </a:lnTo>
                  <a:close/>
                  <a:moveTo>
                    <a:pt x="10586" y="9146"/>
                  </a:moveTo>
                  <a:lnTo>
                    <a:pt x="10586" y="9306"/>
                  </a:lnTo>
                  <a:lnTo>
                    <a:pt x="10559" y="9466"/>
                  </a:lnTo>
                  <a:lnTo>
                    <a:pt x="10479" y="9573"/>
                  </a:lnTo>
                  <a:lnTo>
                    <a:pt x="10373" y="9653"/>
                  </a:lnTo>
                  <a:lnTo>
                    <a:pt x="10239" y="9679"/>
                  </a:lnTo>
                  <a:lnTo>
                    <a:pt x="7466" y="9679"/>
                  </a:lnTo>
                  <a:lnTo>
                    <a:pt x="7466" y="9546"/>
                  </a:lnTo>
                  <a:lnTo>
                    <a:pt x="7466" y="9146"/>
                  </a:lnTo>
                  <a:close/>
                  <a:moveTo>
                    <a:pt x="2934" y="1"/>
                  </a:moveTo>
                  <a:lnTo>
                    <a:pt x="2800" y="27"/>
                  </a:lnTo>
                  <a:lnTo>
                    <a:pt x="2694" y="81"/>
                  </a:lnTo>
                  <a:lnTo>
                    <a:pt x="2640" y="187"/>
                  </a:lnTo>
                  <a:lnTo>
                    <a:pt x="2614" y="321"/>
                  </a:lnTo>
                  <a:lnTo>
                    <a:pt x="2614" y="907"/>
                  </a:lnTo>
                  <a:lnTo>
                    <a:pt x="347" y="907"/>
                  </a:lnTo>
                  <a:lnTo>
                    <a:pt x="214" y="934"/>
                  </a:lnTo>
                  <a:lnTo>
                    <a:pt x="107" y="987"/>
                  </a:lnTo>
                  <a:lnTo>
                    <a:pt x="27" y="1094"/>
                  </a:lnTo>
                  <a:lnTo>
                    <a:pt x="1" y="1227"/>
                  </a:lnTo>
                  <a:lnTo>
                    <a:pt x="1" y="9306"/>
                  </a:lnTo>
                  <a:lnTo>
                    <a:pt x="27" y="9519"/>
                  </a:lnTo>
                  <a:lnTo>
                    <a:pt x="81" y="9706"/>
                  </a:lnTo>
                  <a:lnTo>
                    <a:pt x="187" y="9893"/>
                  </a:lnTo>
                  <a:lnTo>
                    <a:pt x="294" y="10026"/>
                  </a:lnTo>
                  <a:lnTo>
                    <a:pt x="454" y="10159"/>
                  </a:lnTo>
                  <a:lnTo>
                    <a:pt x="641" y="10266"/>
                  </a:lnTo>
                  <a:lnTo>
                    <a:pt x="827" y="10319"/>
                  </a:lnTo>
                  <a:lnTo>
                    <a:pt x="1041" y="10346"/>
                  </a:lnTo>
                  <a:lnTo>
                    <a:pt x="10239" y="10346"/>
                  </a:lnTo>
                  <a:lnTo>
                    <a:pt x="10426" y="10319"/>
                  </a:lnTo>
                  <a:lnTo>
                    <a:pt x="10639" y="10266"/>
                  </a:lnTo>
                  <a:lnTo>
                    <a:pt x="10799" y="10159"/>
                  </a:lnTo>
                  <a:lnTo>
                    <a:pt x="10959" y="10026"/>
                  </a:lnTo>
                  <a:lnTo>
                    <a:pt x="11066" y="9893"/>
                  </a:lnTo>
                  <a:lnTo>
                    <a:pt x="11173" y="9706"/>
                  </a:lnTo>
                  <a:lnTo>
                    <a:pt x="11226" y="9519"/>
                  </a:lnTo>
                  <a:lnTo>
                    <a:pt x="11253" y="9306"/>
                  </a:lnTo>
                  <a:lnTo>
                    <a:pt x="11253" y="1227"/>
                  </a:lnTo>
                  <a:lnTo>
                    <a:pt x="11226" y="1094"/>
                  </a:lnTo>
                  <a:lnTo>
                    <a:pt x="11146" y="987"/>
                  </a:lnTo>
                  <a:lnTo>
                    <a:pt x="11039" y="934"/>
                  </a:lnTo>
                  <a:lnTo>
                    <a:pt x="10933" y="907"/>
                  </a:lnTo>
                  <a:lnTo>
                    <a:pt x="8640" y="907"/>
                  </a:lnTo>
                  <a:lnTo>
                    <a:pt x="8640" y="321"/>
                  </a:lnTo>
                  <a:lnTo>
                    <a:pt x="8613" y="187"/>
                  </a:lnTo>
                  <a:lnTo>
                    <a:pt x="8560" y="81"/>
                  </a:lnTo>
                  <a:lnTo>
                    <a:pt x="8453" y="27"/>
                  </a:lnTo>
                  <a:lnTo>
                    <a:pt x="8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2"/>
            <p:cNvSpPr/>
            <p:nvPr/>
          </p:nvSpPr>
          <p:spPr>
            <a:xfrm>
              <a:off x="2415884" y="8025833"/>
              <a:ext cx="11855" cy="12336"/>
            </a:xfrm>
            <a:custGeom>
              <a:rect b="b" l="l" r="r" t="t"/>
              <a:pathLst>
                <a:path extrusionOk="0" h="667" w="641">
                  <a:moveTo>
                    <a:pt x="321" y="0"/>
                  </a:moveTo>
                  <a:lnTo>
                    <a:pt x="214" y="27"/>
                  </a:lnTo>
                  <a:lnTo>
                    <a:pt x="107" y="80"/>
                  </a:lnTo>
                  <a:lnTo>
                    <a:pt x="27" y="187"/>
                  </a:lnTo>
                  <a:lnTo>
                    <a:pt x="1" y="320"/>
                  </a:lnTo>
                  <a:lnTo>
                    <a:pt x="27" y="454"/>
                  </a:lnTo>
                  <a:lnTo>
                    <a:pt x="81" y="560"/>
                  </a:lnTo>
                  <a:lnTo>
                    <a:pt x="187" y="640"/>
                  </a:lnTo>
                  <a:lnTo>
                    <a:pt x="321" y="667"/>
                  </a:lnTo>
                  <a:lnTo>
                    <a:pt x="454" y="640"/>
                  </a:lnTo>
                  <a:lnTo>
                    <a:pt x="561" y="560"/>
                  </a:lnTo>
                  <a:lnTo>
                    <a:pt x="614" y="454"/>
                  </a:lnTo>
                  <a:lnTo>
                    <a:pt x="641" y="320"/>
                  </a:lnTo>
                  <a:lnTo>
                    <a:pt x="614" y="187"/>
                  </a:lnTo>
                  <a:lnTo>
                    <a:pt x="534" y="80"/>
                  </a:lnTo>
                  <a:lnTo>
                    <a:pt x="427" y="27"/>
                  </a:lnTo>
                  <a:lnTo>
                    <a:pt x="3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22"/>
          <p:cNvGrpSpPr/>
          <p:nvPr/>
        </p:nvGrpSpPr>
        <p:grpSpPr>
          <a:xfrm>
            <a:off x="2828832" y="7848887"/>
            <a:ext cx="189597" cy="221023"/>
            <a:chOff x="2884351" y="7968629"/>
            <a:chExt cx="178528" cy="208119"/>
          </a:xfrm>
        </p:grpSpPr>
        <p:sp>
          <p:nvSpPr>
            <p:cNvPr id="318" name="Google Shape;318;p22"/>
            <p:cNvSpPr/>
            <p:nvPr/>
          </p:nvSpPr>
          <p:spPr>
            <a:xfrm>
              <a:off x="2920840" y="8027312"/>
              <a:ext cx="80895" cy="125763"/>
            </a:xfrm>
            <a:custGeom>
              <a:rect b="b" l="l" r="r" t="t"/>
              <a:pathLst>
                <a:path extrusionOk="0" h="6800" w="4374">
                  <a:moveTo>
                    <a:pt x="961" y="667"/>
                  </a:moveTo>
                  <a:lnTo>
                    <a:pt x="1067" y="720"/>
                  </a:lnTo>
                  <a:lnTo>
                    <a:pt x="1121" y="774"/>
                  </a:lnTo>
                  <a:lnTo>
                    <a:pt x="1174" y="880"/>
                  </a:lnTo>
                  <a:lnTo>
                    <a:pt x="1174" y="987"/>
                  </a:lnTo>
                  <a:lnTo>
                    <a:pt x="1147" y="1067"/>
                  </a:lnTo>
                  <a:lnTo>
                    <a:pt x="1067" y="1147"/>
                  </a:lnTo>
                  <a:lnTo>
                    <a:pt x="987" y="1200"/>
                  </a:lnTo>
                  <a:lnTo>
                    <a:pt x="881" y="1200"/>
                  </a:lnTo>
                  <a:lnTo>
                    <a:pt x="774" y="1147"/>
                  </a:lnTo>
                  <a:lnTo>
                    <a:pt x="694" y="1093"/>
                  </a:lnTo>
                  <a:lnTo>
                    <a:pt x="667" y="987"/>
                  </a:lnTo>
                  <a:lnTo>
                    <a:pt x="667" y="880"/>
                  </a:lnTo>
                  <a:lnTo>
                    <a:pt x="694" y="800"/>
                  </a:lnTo>
                  <a:lnTo>
                    <a:pt x="774" y="720"/>
                  </a:lnTo>
                  <a:lnTo>
                    <a:pt x="854" y="667"/>
                  </a:lnTo>
                  <a:close/>
                  <a:moveTo>
                    <a:pt x="3494" y="1173"/>
                  </a:moveTo>
                  <a:lnTo>
                    <a:pt x="3600" y="1227"/>
                  </a:lnTo>
                  <a:lnTo>
                    <a:pt x="3680" y="1280"/>
                  </a:lnTo>
                  <a:lnTo>
                    <a:pt x="3707" y="1387"/>
                  </a:lnTo>
                  <a:lnTo>
                    <a:pt x="3707" y="1493"/>
                  </a:lnTo>
                  <a:lnTo>
                    <a:pt x="3680" y="1573"/>
                  </a:lnTo>
                  <a:lnTo>
                    <a:pt x="3600" y="1653"/>
                  </a:lnTo>
                  <a:lnTo>
                    <a:pt x="3520" y="1707"/>
                  </a:lnTo>
                  <a:lnTo>
                    <a:pt x="3414" y="1707"/>
                  </a:lnTo>
                  <a:lnTo>
                    <a:pt x="3360" y="1680"/>
                  </a:lnTo>
                  <a:lnTo>
                    <a:pt x="3334" y="1653"/>
                  </a:lnTo>
                  <a:lnTo>
                    <a:pt x="3254" y="1627"/>
                  </a:lnTo>
                  <a:lnTo>
                    <a:pt x="3227" y="1547"/>
                  </a:lnTo>
                  <a:lnTo>
                    <a:pt x="3200" y="1467"/>
                  </a:lnTo>
                  <a:lnTo>
                    <a:pt x="3200" y="1387"/>
                  </a:lnTo>
                  <a:lnTo>
                    <a:pt x="3227" y="1307"/>
                  </a:lnTo>
                  <a:lnTo>
                    <a:pt x="3307" y="1227"/>
                  </a:lnTo>
                  <a:lnTo>
                    <a:pt x="3387" y="1173"/>
                  </a:lnTo>
                  <a:close/>
                  <a:moveTo>
                    <a:pt x="2001" y="3413"/>
                  </a:moveTo>
                  <a:lnTo>
                    <a:pt x="2081" y="3440"/>
                  </a:lnTo>
                  <a:lnTo>
                    <a:pt x="2161" y="3520"/>
                  </a:lnTo>
                  <a:lnTo>
                    <a:pt x="2214" y="3626"/>
                  </a:lnTo>
                  <a:lnTo>
                    <a:pt x="2214" y="3733"/>
                  </a:lnTo>
                  <a:lnTo>
                    <a:pt x="2161" y="3813"/>
                  </a:lnTo>
                  <a:lnTo>
                    <a:pt x="2107" y="3893"/>
                  </a:lnTo>
                  <a:lnTo>
                    <a:pt x="2081" y="3893"/>
                  </a:lnTo>
                  <a:lnTo>
                    <a:pt x="2054" y="3920"/>
                  </a:lnTo>
                  <a:lnTo>
                    <a:pt x="1974" y="3946"/>
                  </a:lnTo>
                  <a:lnTo>
                    <a:pt x="1894" y="3920"/>
                  </a:lnTo>
                  <a:lnTo>
                    <a:pt x="1814" y="3893"/>
                  </a:lnTo>
                  <a:lnTo>
                    <a:pt x="1734" y="3813"/>
                  </a:lnTo>
                  <a:lnTo>
                    <a:pt x="1681" y="3733"/>
                  </a:lnTo>
                  <a:lnTo>
                    <a:pt x="1681" y="3626"/>
                  </a:lnTo>
                  <a:lnTo>
                    <a:pt x="1734" y="3520"/>
                  </a:lnTo>
                  <a:lnTo>
                    <a:pt x="1787" y="3467"/>
                  </a:lnTo>
                  <a:lnTo>
                    <a:pt x="1894" y="3413"/>
                  </a:lnTo>
                  <a:close/>
                  <a:moveTo>
                    <a:pt x="3467" y="5600"/>
                  </a:moveTo>
                  <a:lnTo>
                    <a:pt x="3547" y="5653"/>
                  </a:lnTo>
                  <a:lnTo>
                    <a:pt x="3627" y="5706"/>
                  </a:lnTo>
                  <a:lnTo>
                    <a:pt x="3680" y="5813"/>
                  </a:lnTo>
                  <a:lnTo>
                    <a:pt x="3680" y="5920"/>
                  </a:lnTo>
                  <a:lnTo>
                    <a:pt x="3627" y="6000"/>
                  </a:lnTo>
                  <a:lnTo>
                    <a:pt x="3574" y="6080"/>
                  </a:lnTo>
                  <a:lnTo>
                    <a:pt x="3467" y="6133"/>
                  </a:lnTo>
                  <a:lnTo>
                    <a:pt x="3360" y="6133"/>
                  </a:lnTo>
                  <a:lnTo>
                    <a:pt x="3280" y="6080"/>
                  </a:lnTo>
                  <a:lnTo>
                    <a:pt x="3200" y="6026"/>
                  </a:lnTo>
                  <a:lnTo>
                    <a:pt x="3147" y="5920"/>
                  </a:lnTo>
                  <a:lnTo>
                    <a:pt x="3147" y="5813"/>
                  </a:lnTo>
                  <a:lnTo>
                    <a:pt x="3200" y="5733"/>
                  </a:lnTo>
                  <a:lnTo>
                    <a:pt x="3254" y="5653"/>
                  </a:lnTo>
                  <a:lnTo>
                    <a:pt x="3334" y="5626"/>
                  </a:lnTo>
                  <a:lnTo>
                    <a:pt x="3414" y="5600"/>
                  </a:lnTo>
                  <a:close/>
                  <a:moveTo>
                    <a:pt x="881" y="0"/>
                  </a:moveTo>
                  <a:lnTo>
                    <a:pt x="721" y="27"/>
                  </a:lnTo>
                  <a:lnTo>
                    <a:pt x="534" y="80"/>
                  </a:lnTo>
                  <a:lnTo>
                    <a:pt x="374" y="187"/>
                  </a:lnTo>
                  <a:lnTo>
                    <a:pt x="241" y="294"/>
                  </a:lnTo>
                  <a:lnTo>
                    <a:pt x="134" y="427"/>
                  </a:lnTo>
                  <a:lnTo>
                    <a:pt x="54" y="587"/>
                  </a:lnTo>
                  <a:lnTo>
                    <a:pt x="1" y="774"/>
                  </a:lnTo>
                  <a:lnTo>
                    <a:pt x="1" y="960"/>
                  </a:lnTo>
                  <a:lnTo>
                    <a:pt x="27" y="1147"/>
                  </a:lnTo>
                  <a:lnTo>
                    <a:pt x="81" y="1307"/>
                  </a:lnTo>
                  <a:lnTo>
                    <a:pt x="161" y="1467"/>
                  </a:lnTo>
                  <a:lnTo>
                    <a:pt x="267" y="1600"/>
                  </a:lnTo>
                  <a:lnTo>
                    <a:pt x="427" y="1707"/>
                  </a:lnTo>
                  <a:lnTo>
                    <a:pt x="587" y="1787"/>
                  </a:lnTo>
                  <a:lnTo>
                    <a:pt x="747" y="1840"/>
                  </a:lnTo>
                  <a:lnTo>
                    <a:pt x="934" y="1867"/>
                  </a:lnTo>
                  <a:lnTo>
                    <a:pt x="1121" y="1840"/>
                  </a:lnTo>
                  <a:lnTo>
                    <a:pt x="1281" y="1787"/>
                  </a:lnTo>
                  <a:lnTo>
                    <a:pt x="1441" y="1680"/>
                  </a:lnTo>
                  <a:lnTo>
                    <a:pt x="1601" y="1573"/>
                  </a:lnTo>
                  <a:lnTo>
                    <a:pt x="1707" y="1413"/>
                  </a:lnTo>
                  <a:lnTo>
                    <a:pt x="2534" y="1573"/>
                  </a:lnTo>
                  <a:lnTo>
                    <a:pt x="2614" y="1787"/>
                  </a:lnTo>
                  <a:lnTo>
                    <a:pt x="2720" y="2000"/>
                  </a:lnTo>
                  <a:lnTo>
                    <a:pt x="2161" y="2773"/>
                  </a:lnTo>
                  <a:lnTo>
                    <a:pt x="2107" y="2773"/>
                  </a:lnTo>
                  <a:lnTo>
                    <a:pt x="1921" y="2747"/>
                  </a:lnTo>
                  <a:lnTo>
                    <a:pt x="1734" y="2773"/>
                  </a:lnTo>
                  <a:lnTo>
                    <a:pt x="1574" y="2827"/>
                  </a:lnTo>
                  <a:lnTo>
                    <a:pt x="1414" y="2907"/>
                  </a:lnTo>
                  <a:lnTo>
                    <a:pt x="1281" y="3040"/>
                  </a:lnTo>
                  <a:lnTo>
                    <a:pt x="1174" y="3173"/>
                  </a:lnTo>
                  <a:lnTo>
                    <a:pt x="1094" y="3333"/>
                  </a:lnTo>
                  <a:lnTo>
                    <a:pt x="1041" y="3520"/>
                  </a:lnTo>
                  <a:lnTo>
                    <a:pt x="1014" y="3706"/>
                  </a:lnTo>
                  <a:lnTo>
                    <a:pt x="1041" y="3866"/>
                  </a:lnTo>
                  <a:lnTo>
                    <a:pt x="1094" y="4053"/>
                  </a:lnTo>
                  <a:lnTo>
                    <a:pt x="1201" y="4186"/>
                  </a:lnTo>
                  <a:lnTo>
                    <a:pt x="1307" y="4346"/>
                  </a:lnTo>
                  <a:lnTo>
                    <a:pt x="1441" y="4453"/>
                  </a:lnTo>
                  <a:lnTo>
                    <a:pt x="1601" y="4533"/>
                  </a:lnTo>
                  <a:lnTo>
                    <a:pt x="1787" y="4586"/>
                  </a:lnTo>
                  <a:lnTo>
                    <a:pt x="2081" y="4586"/>
                  </a:lnTo>
                  <a:lnTo>
                    <a:pt x="2614" y="5386"/>
                  </a:lnTo>
                  <a:lnTo>
                    <a:pt x="2560" y="5546"/>
                  </a:lnTo>
                  <a:lnTo>
                    <a:pt x="2507" y="5706"/>
                  </a:lnTo>
                  <a:lnTo>
                    <a:pt x="2480" y="5893"/>
                  </a:lnTo>
                  <a:lnTo>
                    <a:pt x="2507" y="6080"/>
                  </a:lnTo>
                  <a:lnTo>
                    <a:pt x="2560" y="6239"/>
                  </a:lnTo>
                  <a:lnTo>
                    <a:pt x="2667" y="6399"/>
                  </a:lnTo>
                  <a:lnTo>
                    <a:pt x="2774" y="6533"/>
                  </a:lnTo>
                  <a:lnTo>
                    <a:pt x="2907" y="6639"/>
                  </a:lnTo>
                  <a:lnTo>
                    <a:pt x="3067" y="6719"/>
                  </a:lnTo>
                  <a:lnTo>
                    <a:pt x="3254" y="6773"/>
                  </a:lnTo>
                  <a:lnTo>
                    <a:pt x="3414" y="6799"/>
                  </a:lnTo>
                  <a:lnTo>
                    <a:pt x="3547" y="6773"/>
                  </a:lnTo>
                  <a:lnTo>
                    <a:pt x="3707" y="6746"/>
                  </a:lnTo>
                  <a:lnTo>
                    <a:pt x="3814" y="6693"/>
                  </a:lnTo>
                  <a:lnTo>
                    <a:pt x="3947" y="6613"/>
                  </a:lnTo>
                  <a:lnTo>
                    <a:pt x="4080" y="6506"/>
                  </a:lnTo>
                  <a:lnTo>
                    <a:pt x="4187" y="6373"/>
                  </a:lnTo>
                  <a:lnTo>
                    <a:pt x="4267" y="6213"/>
                  </a:lnTo>
                  <a:lnTo>
                    <a:pt x="4320" y="6026"/>
                  </a:lnTo>
                  <a:lnTo>
                    <a:pt x="4347" y="5840"/>
                  </a:lnTo>
                  <a:lnTo>
                    <a:pt x="4320" y="5653"/>
                  </a:lnTo>
                  <a:lnTo>
                    <a:pt x="4267" y="5493"/>
                  </a:lnTo>
                  <a:lnTo>
                    <a:pt x="4160" y="5333"/>
                  </a:lnTo>
                  <a:lnTo>
                    <a:pt x="4054" y="5200"/>
                  </a:lnTo>
                  <a:lnTo>
                    <a:pt x="3920" y="5093"/>
                  </a:lnTo>
                  <a:lnTo>
                    <a:pt x="3760" y="5013"/>
                  </a:lnTo>
                  <a:lnTo>
                    <a:pt x="3574" y="4960"/>
                  </a:lnTo>
                  <a:lnTo>
                    <a:pt x="3360" y="4960"/>
                  </a:lnTo>
                  <a:lnTo>
                    <a:pt x="3147" y="4986"/>
                  </a:lnTo>
                  <a:lnTo>
                    <a:pt x="2640" y="4266"/>
                  </a:lnTo>
                  <a:lnTo>
                    <a:pt x="2720" y="4160"/>
                  </a:lnTo>
                  <a:lnTo>
                    <a:pt x="2774" y="4053"/>
                  </a:lnTo>
                  <a:lnTo>
                    <a:pt x="2827" y="3946"/>
                  </a:lnTo>
                  <a:lnTo>
                    <a:pt x="2854" y="3840"/>
                  </a:lnTo>
                  <a:lnTo>
                    <a:pt x="2880" y="3653"/>
                  </a:lnTo>
                  <a:lnTo>
                    <a:pt x="2854" y="3467"/>
                  </a:lnTo>
                  <a:lnTo>
                    <a:pt x="2800" y="3307"/>
                  </a:lnTo>
                  <a:lnTo>
                    <a:pt x="2694" y="3147"/>
                  </a:lnTo>
                  <a:lnTo>
                    <a:pt x="3280" y="2347"/>
                  </a:lnTo>
                  <a:lnTo>
                    <a:pt x="3307" y="2347"/>
                  </a:lnTo>
                  <a:lnTo>
                    <a:pt x="3467" y="2373"/>
                  </a:lnTo>
                  <a:lnTo>
                    <a:pt x="3600" y="2347"/>
                  </a:lnTo>
                  <a:lnTo>
                    <a:pt x="3734" y="2320"/>
                  </a:lnTo>
                  <a:lnTo>
                    <a:pt x="3867" y="2267"/>
                  </a:lnTo>
                  <a:lnTo>
                    <a:pt x="3974" y="2187"/>
                  </a:lnTo>
                  <a:lnTo>
                    <a:pt x="4134" y="2080"/>
                  </a:lnTo>
                  <a:lnTo>
                    <a:pt x="4240" y="1947"/>
                  </a:lnTo>
                  <a:lnTo>
                    <a:pt x="4320" y="1787"/>
                  </a:lnTo>
                  <a:lnTo>
                    <a:pt x="4374" y="1600"/>
                  </a:lnTo>
                  <a:lnTo>
                    <a:pt x="4374" y="1413"/>
                  </a:lnTo>
                  <a:lnTo>
                    <a:pt x="4347" y="1227"/>
                  </a:lnTo>
                  <a:lnTo>
                    <a:pt x="4294" y="1067"/>
                  </a:lnTo>
                  <a:lnTo>
                    <a:pt x="4214" y="907"/>
                  </a:lnTo>
                  <a:lnTo>
                    <a:pt x="4107" y="774"/>
                  </a:lnTo>
                  <a:lnTo>
                    <a:pt x="3947" y="667"/>
                  </a:lnTo>
                  <a:lnTo>
                    <a:pt x="3787" y="587"/>
                  </a:lnTo>
                  <a:lnTo>
                    <a:pt x="3627" y="534"/>
                  </a:lnTo>
                  <a:lnTo>
                    <a:pt x="3440" y="507"/>
                  </a:lnTo>
                  <a:lnTo>
                    <a:pt x="3254" y="534"/>
                  </a:lnTo>
                  <a:lnTo>
                    <a:pt x="3094" y="587"/>
                  </a:lnTo>
                  <a:lnTo>
                    <a:pt x="2934" y="694"/>
                  </a:lnTo>
                  <a:lnTo>
                    <a:pt x="2800" y="800"/>
                  </a:lnTo>
                  <a:lnTo>
                    <a:pt x="2694" y="907"/>
                  </a:lnTo>
                  <a:lnTo>
                    <a:pt x="1814" y="774"/>
                  </a:lnTo>
                  <a:lnTo>
                    <a:pt x="1787" y="640"/>
                  </a:lnTo>
                  <a:lnTo>
                    <a:pt x="1734" y="507"/>
                  </a:lnTo>
                  <a:lnTo>
                    <a:pt x="1654" y="400"/>
                  </a:lnTo>
                  <a:lnTo>
                    <a:pt x="1574" y="294"/>
                  </a:lnTo>
                  <a:lnTo>
                    <a:pt x="1467" y="187"/>
                  </a:lnTo>
                  <a:lnTo>
                    <a:pt x="1334" y="134"/>
                  </a:lnTo>
                  <a:lnTo>
                    <a:pt x="1227" y="54"/>
                  </a:lnTo>
                  <a:lnTo>
                    <a:pt x="1067" y="27"/>
                  </a:lnTo>
                  <a:lnTo>
                    <a:pt x="8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2"/>
            <p:cNvSpPr/>
            <p:nvPr/>
          </p:nvSpPr>
          <p:spPr>
            <a:xfrm>
              <a:off x="2884351" y="7968629"/>
              <a:ext cx="178528" cy="208119"/>
            </a:xfrm>
            <a:custGeom>
              <a:rect b="b" l="l" r="r" t="t"/>
              <a:pathLst>
                <a:path extrusionOk="0" h="11253" w="9653">
                  <a:moveTo>
                    <a:pt x="4160" y="640"/>
                  </a:moveTo>
                  <a:lnTo>
                    <a:pt x="4320" y="667"/>
                  </a:lnTo>
                  <a:lnTo>
                    <a:pt x="4480" y="747"/>
                  </a:lnTo>
                  <a:lnTo>
                    <a:pt x="4613" y="880"/>
                  </a:lnTo>
                  <a:lnTo>
                    <a:pt x="4667" y="960"/>
                  </a:lnTo>
                  <a:lnTo>
                    <a:pt x="4693" y="1040"/>
                  </a:lnTo>
                  <a:lnTo>
                    <a:pt x="4747" y="1147"/>
                  </a:lnTo>
                  <a:lnTo>
                    <a:pt x="4827" y="1227"/>
                  </a:lnTo>
                  <a:lnTo>
                    <a:pt x="4907" y="1280"/>
                  </a:lnTo>
                  <a:lnTo>
                    <a:pt x="5467" y="1280"/>
                  </a:lnTo>
                  <a:lnTo>
                    <a:pt x="5467" y="1787"/>
                  </a:lnTo>
                  <a:lnTo>
                    <a:pt x="2827" y="1787"/>
                  </a:lnTo>
                  <a:lnTo>
                    <a:pt x="2827" y="1280"/>
                  </a:lnTo>
                  <a:lnTo>
                    <a:pt x="3414" y="1280"/>
                  </a:lnTo>
                  <a:lnTo>
                    <a:pt x="3494" y="1227"/>
                  </a:lnTo>
                  <a:lnTo>
                    <a:pt x="3574" y="1147"/>
                  </a:lnTo>
                  <a:lnTo>
                    <a:pt x="3627" y="1040"/>
                  </a:lnTo>
                  <a:lnTo>
                    <a:pt x="3654" y="960"/>
                  </a:lnTo>
                  <a:lnTo>
                    <a:pt x="3707" y="880"/>
                  </a:lnTo>
                  <a:lnTo>
                    <a:pt x="3840" y="747"/>
                  </a:lnTo>
                  <a:lnTo>
                    <a:pt x="4000" y="667"/>
                  </a:lnTo>
                  <a:lnTo>
                    <a:pt x="4160" y="640"/>
                  </a:lnTo>
                  <a:close/>
                  <a:moveTo>
                    <a:pt x="7680" y="1893"/>
                  </a:moveTo>
                  <a:lnTo>
                    <a:pt x="7680" y="10586"/>
                  </a:lnTo>
                  <a:lnTo>
                    <a:pt x="641" y="10586"/>
                  </a:lnTo>
                  <a:lnTo>
                    <a:pt x="641" y="1893"/>
                  </a:lnTo>
                  <a:lnTo>
                    <a:pt x="2187" y="1893"/>
                  </a:lnTo>
                  <a:lnTo>
                    <a:pt x="2187" y="2000"/>
                  </a:lnTo>
                  <a:lnTo>
                    <a:pt x="2187" y="2080"/>
                  </a:lnTo>
                  <a:lnTo>
                    <a:pt x="2214" y="2160"/>
                  </a:lnTo>
                  <a:lnTo>
                    <a:pt x="2240" y="2240"/>
                  </a:lnTo>
                  <a:lnTo>
                    <a:pt x="2294" y="2293"/>
                  </a:lnTo>
                  <a:lnTo>
                    <a:pt x="2374" y="2347"/>
                  </a:lnTo>
                  <a:lnTo>
                    <a:pt x="2454" y="2400"/>
                  </a:lnTo>
                  <a:lnTo>
                    <a:pt x="2534" y="2427"/>
                  </a:lnTo>
                  <a:lnTo>
                    <a:pt x="5760" y="2427"/>
                  </a:lnTo>
                  <a:lnTo>
                    <a:pt x="5840" y="2400"/>
                  </a:lnTo>
                  <a:lnTo>
                    <a:pt x="5920" y="2347"/>
                  </a:lnTo>
                  <a:lnTo>
                    <a:pt x="6000" y="2293"/>
                  </a:lnTo>
                  <a:lnTo>
                    <a:pt x="6053" y="2240"/>
                  </a:lnTo>
                  <a:lnTo>
                    <a:pt x="6080" y="2160"/>
                  </a:lnTo>
                  <a:lnTo>
                    <a:pt x="6107" y="2080"/>
                  </a:lnTo>
                  <a:lnTo>
                    <a:pt x="6107" y="2000"/>
                  </a:lnTo>
                  <a:lnTo>
                    <a:pt x="6107" y="1893"/>
                  </a:lnTo>
                  <a:close/>
                  <a:moveTo>
                    <a:pt x="9013" y="1893"/>
                  </a:moveTo>
                  <a:lnTo>
                    <a:pt x="9013" y="10586"/>
                  </a:lnTo>
                  <a:lnTo>
                    <a:pt x="8320" y="10586"/>
                  </a:lnTo>
                  <a:lnTo>
                    <a:pt x="8320" y="1893"/>
                  </a:lnTo>
                  <a:close/>
                  <a:moveTo>
                    <a:pt x="4000" y="0"/>
                  </a:moveTo>
                  <a:lnTo>
                    <a:pt x="3840" y="27"/>
                  </a:lnTo>
                  <a:lnTo>
                    <a:pt x="3707" y="80"/>
                  </a:lnTo>
                  <a:lnTo>
                    <a:pt x="3547" y="160"/>
                  </a:lnTo>
                  <a:lnTo>
                    <a:pt x="3414" y="240"/>
                  </a:lnTo>
                  <a:lnTo>
                    <a:pt x="3280" y="347"/>
                  </a:lnTo>
                  <a:lnTo>
                    <a:pt x="3174" y="480"/>
                  </a:lnTo>
                  <a:lnTo>
                    <a:pt x="3094" y="640"/>
                  </a:lnTo>
                  <a:lnTo>
                    <a:pt x="2640" y="640"/>
                  </a:lnTo>
                  <a:lnTo>
                    <a:pt x="2534" y="667"/>
                  </a:lnTo>
                  <a:lnTo>
                    <a:pt x="2427" y="720"/>
                  </a:lnTo>
                  <a:lnTo>
                    <a:pt x="2347" y="800"/>
                  </a:lnTo>
                  <a:lnTo>
                    <a:pt x="2267" y="880"/>
                  </a:lnTo>
                  <a:lnTo>
                    <a:pt x="2214" y="987"/>
                  </a:lnTo>
                  <a:lnTo>
                    <a:pt x="2187" y="1094"/>
                  </a:lnTo>
                  <a:lnTo>
                    <a:pt x="2187" y="1227"/>
                  </a:lnTo>
                  <a:lnTo>
                    <a:pt x="321" y="1227"/>
                  </a:lnTo>
                  <a:lnTo>
                    <a:pt x="187" y="1254"/>
                  </a:lnTo>
                  <a:lnTo>
                    <a:pt x="81" y="1334"/>
                  </a:lnTo>
                  <a:lnTo>
                    <a:pt x="27" y="1440"/>
                  </a:lnTo>
                  <a:lnTo>
                    <a:pt x="1" y="1573"/>
                  </a:lnTo>
                  <a:lnTo>
                    <a:pt x="1" y="10906"/>
                  </a:lnTo>
                  <a:lnTo>
                    <a:pt x="27" y="11039"/>
                  </a:lnTo>
                  <a:lnTo>
                    <a:pt x="81" y="11146"/>
                  </a:lnTo>
                  <a:lnTo>
                    <a:pt x="187" y="11226"/>
                  </a:lnTo>
                  <a:lnTo>
                    <a:pt x="321" y="11252"/>
                  </a:lnTo>
                  <a:lnTo>
                    <a:pt x="9333" y="11252"/>
                  </a:lnTo>
                  <a:lnTo>
                    <a:pt x="9466" y="11226"/>
                  </a:lnTo>
                  <a:lnTo>
                    <a:pt x="9573" y="11146"/>
                  </a:lnTo>
                  <a:lnTo>
                    <a:pt x="9626" y="11039"/>
                  </a:lnTo>
                  <a:lnTo>
                    <a:pt x="9653" y="10906"/>
                  </a:lnTo>
                  <a:lnTo>
                    <a:pt x="9653" y="1573"/>
                  </a:lnTo>
                  <a:lnTo>
                    <a:pt x="9626" y="1440"/>
                  </a:lnTo>
                  <a:lnTo>
                    <a:pt x="9573" y="1334"/>
                  </a:lnTo>
                  <a:lnTo>
                    <a:pt x="9466" y="1254"/>
                  </a:lnTo>
                  <a:lnTo>
                    <a:pt x="9333" y="1227"/>
                  </a:lnTo>
                  <a:lnTo>
                    <a:pt x="6107" y="1227"/>
                  </a:lnTo>
                  <a:lnTo>
                    <a:pt x="6107" y="1094"/>
                  </a:lnTo>
                  <a:lnTo>
                    <a:pt x="6080" y="987"/>
                  </a:lnTo>
                  <a:lnTo>
                    <a:pt x="6027" y="880"/>
                  </a:lnTo>
                  <a:lnTo>
                    <a:pt x="5947" y="800"/>
                  </a:lnTo>
                  <a:lnTo>
                    <a:pt x="5867" y="720"/>
                  </a:lnTo>
                  <a:lnTo>
                    <a:pt x="5760" y="667"/>
                  </a:lnTo>
                  <a:lnTo>
                    <a:pt x="5653" y="640"/>
                  </a:lnTo>
                  <a:lnTo>
                    <a:pt x="5227" y="640"/>
                  </a:lnTo>
                  <a:lnTo>
                    <a:pt x="5147" y="480"/>
                  </a:lnTo>
                  <a:lnTo>
                    <a:pt x="5040" y="347"/>
                  </a:lnTo>
                  <a:lnTo>
                    <a:pt x="4907" y="240"/>
                  </a:lnTo>
                  <a:lnTo>
                    <a:pt x="4773" y="160"/>
                  </a:lnTo>
                  <a:lnTo>
                    <a:pt x="4613" y="80"/>
                  </a:lnTo>
                  <a:lnTo>
                    <a:pt x="4480" y="27"/>
                  </a:lnTo>
                  <a:lnTo>
                    <a:pt x="4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22"/>
          <p:cNvGrpSpPr/>
          <p:nvPr/>
        </p:nvGrpSpPr>
        <p:grpSpPr>
          <a:xfrm>
            <a:off x="3399134" y="7856744"/>
            <a:ext cx="221023" cy="204779"/>
            <a:chOff x="3421358" y="7976027"/>
            <a:chExt cx="208119" cy="192824"/>
          </a:xfrm>
        </p:grpSpPr>
        <p:sp>
          <p:nvSpPr>
            <p:cNvPr id="321" name="Google Shape;321;p22"/>
            <p:cNvSpPr/>
            <p:nvPr/>
          </p:nvSpPr>
          <p:spPr>
            <a:xfrm>
              <a:off x="3421358" y="8091414"/>
              <a:ext cx="208119" cy="77437"/>
            </a:xfrm>
            <a:custGeom>
              <a:rect b="b" l="l" r="r" t="t"/>
              <a:pathLst>
                <a:path extrusionOk="0" h="4187" w="11253">
                  <a:moveTo>
                    <a:pt x="4240" y="667"/>
                  </a:moveTo>
                  <a:lnTo>
                    <a:pt x="4480" y="694"/>
                  </a:lnTo>
                  <a:lnTo>
                    <a:pt x="4720" y="720"/>
                  </a:lnTo>
                  <a:lnTo>
                    <a:pt x="4960" y="827"/>
                  </a:lnTo>
                  <a:lnTo>
                    <a:pt x="5520" y="1067"/>
                  </a:lnTo>
                  <a:lnTo>
                    <a:pt x="5840" y="1174"/>
                  </a:lnTo>
                  <a:lnTo>
                    <a:pt x="5974" y="1200"/>
                  </a:lnTo>
                  <a:lnTo>
                    <a:pt x="6134" y="1227"/>
                  </a:lnTo>
                  <a:lnTo>
                    <a:pt x="7493" y="1227"/>
                  </a:lnTo>
                  <a:lnTo>
                    <a:pt x="7627" y="1254"/>
                  </a:lnTo>
                  <a:lnTo>
                    <a:pt x="7733" y="1307"/>
                  </a:lnTo>
                  <a:lnTo>
                    <a:pt x="7813" y="1440"/>
                  </a:lnTo>
                  <a:lnTo>
                    <a:pt x="7840" y="1574"/>
                  </a:lnTo>
                  <a:lnTo>
                    <a:pt x="7813" y="1707"/>
                  </a:lnTo>
                  <a:lnTo>
                    <a:pt x="7733" y="1814"/>
                  </a:lnTo>
                  <a:lnTo>
                    <a:pt x="7627" y="1867"/>
                  </a:lnTo>
                  <a:lnTo>
                    <a:pt x="7493" y="1894"/>
                  </a:lnTo>
                  <a:lnTo>
                    <a:pt x="4827" y="1894"/>
                  </a:lnTo>
                  <a:lnTo>
                    <a:pt x="4694" y="1947"/>
                  </a:lnTo>
                  <a:lnTo>
                    <a:pt x="4587" y="2000"/>
                  </a:lnTo>
                  <a:lnTo>
                    <a:pt x="4507" y="2107"/>
                  </a:lnTo>
                  <a:lnTo>
                    <a:pt x="4507" y="2240"/>
                  </a:lnTo>
                  <a:lnTo>
                    <a:pt x="4507" y="2347"/>
                  </a:lnTo>
                  <a:lnTo>
                    <a:pt x="4587" y="2454"/>
                  </a:lnTo>
                  <a:lnTo>
                    <a:pt x="4667" y="2534"/>
                  </a:lnTo>
                  <a:lnTo>
                    <a:pt x="4827" y="2560"/>
                  </a:lnTo>
                  <a:lnTo>
                    <a:pt x="8427" y="2560"/>
                  </a:lnTo>
                  <a:lnTo>
                    <a:pt x="8560" y="2534"/>
                  </a:lnTo>
                  <a:lnTo>
                    <a:pt x="8667" y="2454"/>
                  </a:lnTo>
                  <a:lnTo>
                    <a:pt x="8960" y="2134"/>
                  </a:lnTo>
                  <a:lnTo>
                    <a:pt x="8986" y="2134"/>
                  </a:lnTo>
                  <a:lnTo>
                    <a:pt x="10026" y="987"/>
                  </a:lnTo>
                  <a:lnTo>
                    <a:pt x="10133" y="907"/>
                  </a:lnTo>
                  <a:lnTo>
                    <a:pt x="10240" y="880"/>
                  </a:lnTo>
                  <a:lnTo>
                    <a:pt x="10346" y="880"/>
                  </a:lnTo>
                  <a:lnTo>
                    <a:pt x="10453" y="934"/>
                  </a:lnTo>
                  <a:lnTo>
                    <a:pt x="10533" y="1040"/>
                  </a:lnTo>
                  <a:lnTo>
                    <a:pt x="10586" y="1147"/>
                  </a:lnTo>
                  <a:lnTo>
                    <a:pt x="10586" y="1280"/>
                  </a:lnTo>
                  <a:lnTo>
                    <a:pt x="10506" y="1387"/>
                  </a:lnTo>
                  <a:lnTo>
                    <a:pt x="9066" y="3120"/>
                  </a:lnTo>
                  <a:lnTo>
                    <a:pt x="8907" y="3307"/>
                  </a:lnTo>
                  <a:lnTo>
                    <a:pt x="8693" y="3440"/>
                  </a:lnTo>
                  <a:lnTo>
                    <a:pt x="8453" y="3520"/>
                  </a:lnTo>
                  <a:lnTo>
                    <a:pt x="8213" y="3547"/>
                  </a:lnTo>
                  <a:lnTo>
                    <a:pt x="828" y="3547"/>
                  </a:lnTo>
                  <a:lnTo>
                    <a:pt x="748" y="3520"/>
                  </a:lnTo>
                  <a:lnTo>
                    <a:pt x="694" y="3493"/>
                  </a:lnTo>
                  <a:lnTo>
                    <a:pt x="668" y="3440"/>
                  </a:lnTo>
                  <a:lnTo>
                    <a:pt x="668" y="3387"/>
                  </a:lnTo>
                  <a:lnTo>
                    <a:pt x="668" y="1787"/>
                  </a:lnTo>
                  <a:lnTo>
                    <a:pt x="668" y="1707"/>
                  </a:lnTo>
                  <a:lnTo>
                    <a:pt x="694" y="1654"/>
                  </a:lnTo>
                  <a:lnTo>
                    <a:pt x="748" y="1627"/>
                  </a:lnTo>
                  <a:lnTo>
                    <a:pt x="2374" y="1627"/>
                  </a:lnTo>
                  <a:lnTo>
                    <a:pt x="2481" y="1600"/>
                  </a:lnTo>
                  <a:lnTo>
                    <a:pt x="2587" y="1547"/>
                  </a:lnTo>
                  <a:lnTo>
                    <a:pt x="3067" y="1120"/>
                  </a:lnTo>
                  <a:lnTo>
                    <a:pt x="3281" y="960"/>
                  </a:lnTo>
                  <a:lnTo>
                    <a:pt x="3494" y="854"/>
                  </a:lnTo>
                  <a:lnTo>
                    <a:pt x="3734" y="747"/>
                  </a:lnTo>
                  <a:lnTo>
                    <a:pt x="3974" y="694"/>
                  </a:lnTo>
                  <a:lnTo>
                    <a:pt x="4240" y="667"/>
                  </a:lnTo>
                  <a:close/>
                  <a:moveTo>
                    <a:pt x="4214" y="1"/>
                  </a:moveTo>
                  <a:lnTo>
                    <a:pt x="3894" y="54"/>
                  </a:lnTo>
                  <a:lnTo>
                    <a:pt x="3547" y="134"/>
                  </a:lnTo>
                  <a:lnTo>
                    <a:pt x="3227" y="240"/>
                  </a:lnTo>
                  <a:lnTo>
                    <a:pt x="2907" y="427"/>
                  </a:lnTo>
                  <a:lnTo>
                    <a:pt x="2641" y="640"/>
                  </a:lnTo>
                  <a:lnTo>
                    <a:pt x="2241" y="960"/>
                  </a:lnTo>
                  <a:lnTo>
                    <a:pt x="668" y="960"/>
                  </a:lnTo>
                  <a:lnTo>
                    <a:pt x="508" y="1014"/>
                  </a:lnTo>
                  <a:lnTo>
                    <a:pt x="374" y="1094"/>
                  </a:lnTo>
                  <a:lnTo>
                    <a:pt x="241" y="1200"/>
                  </a:lnTo>
                  <a:lnTo>
                    <a:pt x="134" y="1334"/>
                  </a:lnTo>
                  <a:lnTo>
                    <a:pt x="54" y="1467"/>
                  </a:lnTo>
                  <a:lnTo>
                    <a:pt x="28" y="1627"/>
                  </a:lnTo>
                  <a:lnTo>
                    <a:pt x="1" y="1787"/>
                  </a:lnTo>
                  <a:lnTo>
                    <a:pt x="1" y="3387"/>
                  </a:lnTo>
                  <a:lnTo>
                    <a:pt x="28" y="3547"/>
                  </a:lnTo>
                  <a:lnTo>
                    <a:pt x="54" y="3707"/>
                  </a:lnTo>
                  <a:lnTo>
                    <a:pt x="134" y="3840"/>
                  </a:lnTo>
                  <a:lnTo>
                    <a:pt x="241" y="3947"/>
                  </a:lnTo>
                  <a:lnTo>
                    <a:pt x="374" y="4053"/>
                  </a:lnTo>
                  <a:lnTo>
                    <a:pt x="508" y="4133"/>
                  </a:lnTo>
                  <a:lnTo>
                    <a:pt x="641" y="4187"/>
                  </a:lnTo>
                  <a:lnTo>
                    <a:pt x="8427" y="4187"/>
                  </a:lnTo>
                  <a:lnTo>
                    <a:pt x="8613" y="4160"/>
                  </a:lnTo>
                  <a:lnTo>
                    <a:pt x="8800" y="4107"/>
                  </a:lnTo>
                  <a:lnTo>
                    <a:pt x="8986" y="4027"/>
                  </a:lnTo>
                  <a:lnTo>
                    <a:pt x="9146" y="3947"/>
                  </a:lnTo>
                  <a:lnTo>
                    <a:pt x="9306" y="3813"/>
                  </a:lnTo>
                  <a:lnTo>
                    <a:pt x="9440" y="3680"/>
                  </a:lnTo>
                  <a:lnTo>
                    <a:pt x="9573" y="3547"/>
                  </a:lnTo>
                  <a:lnTo>
                    <a:pt x="11013" y="1787"/>
                  </a:lnTo>
                  <a:lnTo>
                    <a:pt x="11146" y="1627"/>
                  </a:lnTo>
                  <a:lnTo>
                    <a:pt x="11200" y="1440"/>
                  </a:lnTo>
                  <a:lnTo>
                    <a:pt x="11253" y="1254"/>
                  </a:lnTo>
                  <a:lnTo>
                    <a:pt x="11226" y="1067"/>
                  </a:lnTo>
                  <a:lnTo>
                    <a:pt x="11200" y="880"/>
                  </a:lnTo>
                  <a:lnTo>
                    <a:pt x="11120" y="694"/>
                  </a:lnTo>
                  <a:lnTo>
                    <a:pt x="11013" y="534"/>
                  </a:lnTo>
                  <a:lnTo>
                    <a:pt x="10853" y="400"/>
                  </a:lnTo>
                  <a:lnTo>
                    <a:pt x="10693" y="320"/>
                  </a:lnTo>
                  <a:lnTo>
                    <a:pt x="10533" y="240"/>
                  </a:lnTo>
                  <a:lnTo>
                    <a:pt x="10346" y="214"/>
                  </a:lnTo>
                  <a:lnTo>
                    <a:pt x="10186" y="214"/>
                  </a:lnTo>
                  <a:lnTo>
                    <a:pt x="10000" y="240"/>
                  </a:lnTo>
                  <a:lnTo>
                    <a:pt x="9840" y="320"/>
                  </a:lnTo>
                  <a:lnTo>
                    <a:pt x="9680" y="400"/>
                  </a:lnTo>
                  <a:lnTo>
                    <a:pt x="9546" y="534"/>
                  </a:lnTo>
                  <a:lnTo>
                    <a:pt x="8667" y="1494"/>
                  </a:lnTo>
                  <a:lnTo>
                    <a:pt x="8507" y="1680"/>
                  </a:lnTo>
                  <a:lnTo>
                    <a:pt x="8507" y="1467"/>
                  </a:lnTo>
                  <a:lnTo>
                    <a:pt x="8453" y="1254"/>
                  </a:lnTo>
                  <a:lnTo>
                    <a:pt x="8373" y="1067"/>
                  </a:lnTo>
                  <a:lnTo>
                    <a:pt x="8240" y="907"/>
                  </a:lnTo>
                  <a:lnTo>
                    <a:pt x="8107" y="747"/>
                  </a:lnTo>
                  <a:lnTo>
                    <a:pt x="7920" y="640"/>
                  </a:lnTo>
                  <a:lnTo>
                    <a:pt x="7707" y="587"/>
                  </a:lnTo>
                  <a:lnTo>
                    <a:pt x="7493" y="560"/>
                  </a:lnTo>
                  <a:lnTo>
                    <a:pt x="6027" y="560"/>
                  </a:lnTo>
                  <a:lnTo>
                    <a:pt x="5920" y="507"/>
                  </a:lnTo>
                  <a:lnTo>
                    <a:pt x="5680" y="427"/>
                  </a:lnTo>
                  <a:lnTo>
                    <a:pt x="5227" y="214"/>
                  </a:lnTo>
                  <a:lnTo>
                    <a:pt x="4907" y="107"/>
                  </a:lnTo>
                  <a:lnTo>
                    <a:pt x="4560" y="27"/>
                  </a:lnTo>
                  <a:lnTo>
                    <a:pt x="4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2"/>
            <p:cNvSpPr/>
            <p:nvPr/>
          </p:nvSpPr>
          <p:spPr>
            <a:xfrm>
              <a:off x="3421358" y="7976027"/>
              <a:ext cx="208119" cy="99630"/>
            </a:xfrm>
            <a:custGeom>
              <a:rect b="b" l="l" r="r" t="t"/>
              <a:pathLst>
                <a:path extrusionOk="0" h="5387" w="11253">
                  <a:moveTo>
                    <a:pt x="2214" y="667"/>
                  </a:moveTo>
                  <a:lnTo>
                    <a:pt x="2321" y="720"/>
                  </a:lnTo>
                  <a:lnTo>
                    <a:pt x="2427" y="800"/>
                  </a:lnTo>
                  <a:lnTo>
                    <a:pt x="2507" y="907"/>
                  </a:lnTo>
                  <a:lnTo>
                    <a:pt x="1627" y="907"/>
                  </a:lnTo>
                  <a:lnTo>
                    <a:pt x="1707" y="800"/>
                  </a:lnTo>
                  <a:lnTo>
                    <a:pt x="1787" y="747"/>
                  </a:lnTo>
                  <a:lnTo>
                    <a:pt x="1867" y="694"/>
                  </a:lnTo>
                  <a:lnTo>
                    <a:pt x="1974" y="667"/>
                  </a:lnTo>
                  <a:close/>
                  <a:moveTo>
                    <a:pt x="2347" y="1547"/>
                  </a:moveTo>
                  <a:lnTo>
                    <a:pt x="2454" y="1573"/>
                  </a:lnTo>
                  <a:lnTo>
                    <a:pt x="2534" y="1600"/>
                  </a:lnTo>
                  <a:lnTo>
                    <a:pt x="2614" y="1627"/>
                  </a:lnTo>
                  <a:lnTo>
                    <a:pt x="2694" y="1680"/>
                  </a:lnTo>
                  <a:lnTo>
                    <a:pt x="2747" y="1760"/>
                  </a:lnTo>
                  <a:lnTo>
                    <a:pt x="2801" y="1840"/>
                  </a:lnTo>
                  <a:lnTo>
                    <a:pt x="2827" y="1920"/>
                  </a:lnTo>
                  <a:lnTo>
                    <a:pt x="2854" y="2000"/>
                  </a:lnTo>
                  <a:lnTo>
                    <a:pt x="1334" y="2000"/>
                  </a:lnTo>
                  <a:lnTo>
                    <a:pt x="1334" y="1920"/>
                  </a:lnTo>
                  <a:lnTo>
                    <a:pt x="1361" y="1840"/>
                  </a:lnTo>
                  <a:lnTo>
                    <a:pt x="1414" y="1760"/>
                  </a:lnTo>
                  <a:lnTo>
                    <a:pt x="1494" y="1680"/>
                  </a:lnTo>
                  <a:lnTo>
                    <a:pt x="1547" y="1627"/>
                  </a:lnTo>
                  <a:lnTo>
                    <a:pt x="1627" y="1600"/>
                  </a:lnTo>
                  <a:lnTo>
                    <a:pt x="1734" y="1573"/>
                  </a:lnTo>
                  <a:lnTo>
                    <a:pt x="1814" y="1547"/>
                  </a:lnTo>
                  <a:close/>
                  <a:moveTo>
                    <a:pt x="9440" y="1547"/>
                  </a:moveTo>
                  <a:lnTo>
                    <a:pt x="9520" y="1573"/>
                  </a:lnTo>
                  <a:lnTo>
                    <a:pt x="9626" y="1600"/>
                  </a:lnTo>
                  <a:lnTo>
                    <a:pt x="9706" y="1627"/>
                  </a:lnTo>
                  <a:lnTo>
                    <a:pt x="9760" y="1680"/>
                  </a:lnTo>
                  <a:lnTo>
                    <a:pt x="9840" y="1760"/>
                  </a:lnTo>
                  <a:lnTo>
                    <a:pt x="9866" y="1840"/>
                  </a:lnTo>
                  <a:lnTo>
                    <a:pt x="9920" y="1920"/>
                  </a:lnTo>
                  <a:lnTo>
                    <a:pt x="9920" y="2000"/>
                  </a:lnTo>
                  <a:lnTo>
                    <a:pt x="8400" y="2000"/>
                  </a:lnTo>
                  <a:lnTo>
                    <a:pt x="8427" y="1920"/>
                  </a:lnTo>
                  <a:lnTo>
                    <a:pt x="8453" y="1840"/>
                  </a:lnTo>
                  <a:lnTo>
                    <a:pt x="8507" y="1760"/>
                  </a:lnTo>
                  <a:lnTo>
                    <a:pt x="8560" y="1680"/>
                  </a:lnTo>
                  <a:lnTo>
                    <a:pt x="8640" y="1627"/>
                  </a:lnTo>
                  <a:lnTo>
                    <a:pt x="8720" y="1600"/>
                  </a:lnTo>
                  <a:lnTo>
                    <a:pt x="8800" y="1573"/>
                  </a:lnTo>
                  <a:lnTo>
                    <a:pt x="8907" y="1547"/>
                  </a:lnTo>
                  <a:close/>
                  <a:moveTo>
                    <a:pt x="6000" y="1440"/>
                  </a:moveTo>
                  <a:lnTo>
                    <a:pt x="6107" y="1467"/>
                  </a:lnTo>
                  <a:lnTo>
                    <a:pt x="6187" y="1520"/>
                  </a:lnTo>
                  <a:lnTo>
                    <a:pt x="6267" y="1573"/>
                  </a:lnTo>
                  <a:lnTo>
                    <a:pt x="6320" y="1653"/>
                  </a:lnTo>
                  <a:lnTo>
                    <a:pt x="6374" y="1760"/>
                  </a:lnTo>
                  <a:lnTo>
                    <a:pt x="6400" y="1840"/>
                  </a:lnTo>
                  <a:lnTo>
                    <a:pt x="6400" y="1947"/>
                  </a:lnTo>
                  <a:lnTo>
                    <a:pt x="6400" y="2027"/>
                  </a:lnTo>
                  <a:lnTo>
                    <a:pt x="4880" y="1760"/>
                  </a:lnTo>
                  <a:lnTo>
                    <a:pt x="4960" y="1627"/>
                  </a:lnTo>
                  <a:lnTo>
                    <a:pt x="5067" y="1520"/>
                  </a:lnTo>
                  <a:lnTo>
                    <a:pt x="5200" y="1467"/>
                  </a:lnTo>
                  <a:lnTo>
                    <a:pt x="5360" y="1440"/>
                  </a:lnTo>
                  <a:close/>
                  <a:moveTo>
                    <a:pt x="4827" y="2427"/>
                  </a:moveTo>
                  <a:lnTo>
                    <a:pt x="6400" y="2693"/>
                  </a:lnTo>
                  <a:lnTo>
                    <a:pt x="6400" y="2747"/>
                  </a:lnTo>
                  <a:lnTo>
                    <a:pt x="6374" y="2907"/>
                  </a:lnTo>
                  <a:lnTo>
                    <a:pt x="6320" y="3067"/>
                  </a:lnTo>
                  <a:lnTo>
                    <a:pt x="6240" y="3200"/>
                  </a:lnTo>
                  <a:lnTo>
                    <a:pt x="6160" y="3333"/>
                  </a:lnTo>
                  <a:lnTo>
                    <a:pt x="6027" y="3413"/>
                  </a:lnTo>
                  <a:lnTo>
                    <a:pt x="5894" y="3467"/>
                  </a:lnTo>
                  <a:lnTo>
                    <a:pt x="5760" y="3493"/>
                  </a:lnTo>
                  <a:lnTo>
                    <a:pt x="5627" y="3520"/>
                  </a:lnTo>
                  <a:lnTo>
                    <a:pt x="5494" y="3493"/>
                  </a:lnTo>
                  <a:lnTo>
                    <a:pt x="5334" y="3467"/>
                  </a:lnTo>
                  <a:lnTo>
                    <a:pt x="5227" y="3413"/>
                  </a:lnTo>
                  <a:lnTo>
                    <a:pt x="5094" y="3333"/>
                  </a:lnTo>
                  <a:lnTo>
                    <a:pt x="4987" y="3200"/>
                  </a:lnTo>
                  <a:lnTo>
                    <a:pt x="4907" y="3067"/>
                  </a:lnTo>
                  <a:lnTo>
                    <a:pt x="4854" y="2907"/>
                  </a:lnTo>
                  <a:lnTo>
                    <a:pt x="4827" y="2747"/>
                  </a:lnTo>
                  <a:lnTo>
                    <a:pt x="4827" y="2427"/>
                  </a:lnTo>
                  <a:close/>
                  <a:moveTo>
                    <a:pt x="2854" y="2667"/>
                  </a:moveTo>
                  <a:lnTo>
                    <a:pt x="2854" y="2827"/>
                  </a:lnTo>
                  <a:lnTo>
                    <a:pt x="2827" y="3013"/>
                  </a:lnTo>
                  <a:lnTo>
                    <a:pt x="2774" y="3173"/>
                  </a:lnTo>
                  <a:lnTo>
                    <a:pt x="2694" y="3307"/>
                  </a:lnTo>
                  <a:lnTo>
                    <a:pt x="2587" y="3413"/>
                  </a:lnTo>
                  <a:lnTo>
                    <a:pt x="2481" y="3493"/>
                  </a:lnTo>
                  <a:lnTo>
                    <a:pt x="2347" y="3547"/>
                  </a:lnTo>
                  <a:lnTo>
                    <a:pt x="2214" y="3573"/>
                  </a:lnTo>
                  <a:lnTo>
                    <a:pt x="2081" y="3600"/>
                  </a:lnTo>
                  <a:lnTo>
                    <a:pt x="1947" y="3573"/>
                  </a:lnTo>
                  <a:lnTo>
                    <a:pt x="1814" y="3547"/>
                  </a:lnTo>
                  <a:lnTo>
                    <a:pt x="1681" y="3493"/>
                  </a:lnTo>
                  <a:lnTo>
                    <a:pt x="1574" y="3413"/>
                  </a:lnTo>
                  <a:lnTo>
                    <a:pt x="1467" y="3307"/>
                  </a:lnTo>
                  <a:lnTo>
                    <a:pt x="1387" y="3173"/>
                  </a:lnTo>
                  <a:lnTo>
                    <a:pt x="1334" y="3013"/>
                  </a:lnTo>
                  <a:lnTo>
                    <a:pt x="1307" y="2827"/>
                  </a:lnTo>
                  <a:lnTo>
                    <a:pt x="1307" y="2667"/>
                  </a:lnTo>
                  <a:close/>
                  <a:moveTo>
                    <a:pt x="9920" y="2667"/>
                  </a:moveTo>
                  <a:lnTo>
                    <a:pt x="9920" y="2827"/>
                  </a:lnTo>
                  <a:lnTo>
                    <a:pt x="9893" y="3013"/>
                  </a:lnTo>
                  <a:lnTo>
                    <a:pt x="9840" y="3173"/>
                  </a:lnTo>
                  <a:lnTo>
                    <a:pt x="9786" y="3307"/>
                  </a:lnTo>
                  <a:lnTo>
                    <a:pt x="9680" y="3413"/>
                  </a:lnTo>
                  <a:lnTo>
                    <a:pt x="9573" y="3493"/>
                  </a:lnTo>
                  <a:lnTo>
                    <a:pt x="9440" y="3547"/>
                  </a:lnTo>
                  <a:lnTo>
                    <a:pt x="9306" y="3573"/>
                  </a:lnTo>
                  <a:lnTo>
                    <a:pt x="9173" y="3600"/>
                  </a:lnTo>
                  <a:lnTo>
                    <a:pt x="9013" y="3573"/>
                  </a:lnTo>
                  <a:lnTo>
                    <a:pt x="8880" y="3547"/>
                  </a:lnTo>
                  <a:lnTo>
                    <a:pt x="8773" y="3493"/>
                  </a:lnTo>
                  <a:lnTo>
                    <a:pt x="8640" y="3413"/>
                  </a:lnTo>
                  <a:lnTo>
                    <a:pt x="8560" y="3307"/>
                  </a:lnTo>
                  <a:lnTo>
                    <a:pt x="8480" y="3173"/>
                  </a:lnTo>
                  <a:lnTo>
                    <a:pt x="8427" y="3013"/>
                  </a:lnTo>
                  <a:lnTo>
                    <a:pt x="8400" y="2827"/>
                  </a:lnTo>
                  <a:lnTo>
                    <a:pt x="8400" y="2667"/>
                  </a:lnTo>
                  <a:close/>
                  <a:moveTo>
                    <a:pt x="2907" y="4266"/>
                  </a:moveTo>
                  <a:lnTo>
                    <a:pt x="3014" y="4293"/>
                  </a:lnTo>
                  <a:lnTo>
                    <a:pt x="3121" y="4320"/>
                  </a:lnTo>
                  <a:lnTo>
                    <a:pt x="3201" y="4400"/>
                  </a:lnTo>
                  <a:lnTo>
                    <a:pt x="3281" y="4453"/>
                  </a:lnTo>
                  <a:lnTo>
                    <a:pt x="3361" y="4533"/>
                  </a:lnTo>
                  <a:lnTo>
                    <a:pt x="3414" y="4640"/>
                  </a:lnTo>
                  <a:lnTo>
                    <a:pt x="3467" y="4746"/>
                  </a:lnTo>
                  <a:lnTo>
                    <a:pt x="694" y="4746"/>
                  </a:lnTo>
                  <a:lnTo>
                    <a:pt x="748" y="4640"/>
                  </a:lnTo>
                  <a:lnTo>
                    <a:pt x="801" y="4533"/>
                  </a:lnTo>
                  <a:lnTo>
                    <a:pt x="881" y="4453"/>
                  </a:lnTo>
                  <a:lnTo>
                    <a:pt x="961" y="4400"/>
                  </a:lnTo>
                  <a:lnTo>
                    <a:pt x="1068" y="4320"/>
                  </a:lnTo>
                  <a:lnTo>
                    <a:pt x="1148" y="4293"/>
                  </a:lnTo>
                  <a:lnTo>
                    <a:pt x="1281" y="4266"/>
                  </a:lnTo>
                  <a:close/>
                  <a:moveTo>
                    <a:pt x="6480" y="4186"/>
                  </a:moveTo>
                  <a:lnTo>
                    <a:pt x="6587" y="4213"/>
                  </a:lnTo>
                  <a:lnTo>
                    <a:pt x="6720" y="4266"/>
                  </a:lnTo>
                  <a:lnTo>
                    <a:pt x="6800" y="4346"/>
                  </a:lnTo>
                  <a:lnTo>
                    <a:pt x="6907" y="4426"/>
                  </a:lnTo>
                  <a:lnTo>
                    <a:pt x="6960" y="4506"/>
                  </a:lnTo>
                  <a:lnTo>
                    <a:pt x="7013" y="4613"/>
                  </a:lnTo>
                  <a:lnTo>
                    <a:pt x="7067" y="4746"/>
                  </a:lnTo>
                  <a:lnTo>
                    <a:pt x="4187" y="4746"/>
                  </a:lnTo>
                  <a:lnTo>
                    <a:pt x="4214" y="4613"/>
                  </a:lnTo>
                  <a:lnTo>
                    <a:pt x="4294" y="4506"/>
                  </a:lnTo>
                  <a:lnTo>
                    <a:pt x="4347" y="4426"/>
                  </a:lnTo>
                  <a:lnTo>
                    <a:pt x="4427" y="4346"/>
                  </a:lnTo>
                  <a:lnTo>
                    <a:pt x="4534" y="4266"/>
                  </a:lnTo>
                  <a:lnTo>
                    <a:pt x="4640" y="4213"/>
                  </a:lnTo>
                  <a:lnTo>
                    <a:pt x="4774" y="4186"/>
                  </a:lnTo>
                  <a:close/>
                  <a:moveTo>
                    <a:pt x="9973" y="4266"/>
                  </a:moveTo>
                  <a:lnTo>
                    <a:pt x="10080" y="4293"/>
                  </a:lnTo>
                  <a:lnTo>
                    <a:pt x="10186" y="4320"/>
                  </a:lnTo>
                  <a:lnTo>
                    <a:pt x="10293" y="4400"/>
                  </a:lnTo>
                  <a:lnTo>
                    <a:pt x="10373" y="4453"/>
                  </a:lnTo>
                  <a:lnTo>
                    <a:pt x="10453" y="4533"/>
                  </a:lnTo>
                  <a:lnTo>
                    <a:pt x="10506" y="4640"/>
                  </a:lnTo>
                  <a:lnTo>
                    <a:pt x="10560" y="4746"/>
                  </a:lnTo>
                  <a:lnTo>
                    <a:pt x="7787" y="4746"/>
                  </a:lnTo>
                  <a:lnTo>
                    <a:pt x="7813" y="4640"/>
                  </a:lnTo>
                  <a:lnTo>
                    <a:pt x="7893" y="4533"/>
                  </a:lnTo>
                  <a:lnTo>
                    <a:pt x="7947" y="4453"/>
                  </a:lnTo>
                  <a:lnTo>
                    <a:pt x="8053" y="4400"/>
                  </a:lnTo>
                  <a:lnTo>
                    <a:pt x="8133" y="4320"/>
                  </a:lnTo>
                  <a:lnTo>
                    <a:pt x="8240" y="4293"/>
                  </a:lnTo>
                  <a:lnTo>
                    <a:pt x="8347" y="4266"/>
                  </a:lnTo>
                  <a:close/>
                  <a:moveTo>
                    <a:pt x="2081" y="0"/>
                  </a:moveTo>
                  <a:lnTo>
                    <a:pt x="1841" y="27"/>
                  </a:lnTo>
                  <a:lnTo>
                    <a:pt x="1627" y="80"/>
                  </a:lnTo>
                  <a:lnTo>
                    <a:pt x="1414" y="187"/>
                  </a:lnTo>
                  <a:lnTo>
                    <a:pt x="1254" y="347"/>
                  </a:lnTo>
                  <a:lnTo>
                    <a:pt x="1094" y="534"/>
                  </a:lnTo>
                  <a:lnTo>
                    <a:pt x="988" y="720"/>
                  </a:lnTo>
                  <a:lnTo>
                    <a:pt x="908" y="960"/>
                  </a:lnTo>
                  <a:lnTo>
                    <a:pt x="881" y="1200"/>
                  </a:lnTo>
                  <a:lnTo>
                    <a:pt x="908" y="1360"/>
                  </a:lnTo>
                  <a:lnTo>
                    <a:pt x="801" y="1520"/>
                  </a:lnTo>
                  <a:lnTo>
                    <a:pt x="721" y="1680"/>
                  </a:lnTo>
                  <a:lnTo>
                    <a:pt x="668" y="1867"/>
                  </a:lnTo>
                  <a:lnTo>
                    <a:pt x="668" y="2053"/>
                  </a:lnTo>
                  <a:lnTo>
                    <a:pt x="668" y="2827"/>
                  </a:lnTo>
                  <a:lnTo>
                    <a:pt x="668" y="3067"/>
                  </a:lnTo>
                  <a:lnTo>
                    <a:pt x="721" y="3280"/>
                  </a:lnTo>
                  <a:lnTo>
                    <a:pt x="828" y="3493"/>
                  </a:lnTo>
                  <a:lnTo>
                    <a:pt x="934" y="3680"/>
                  </a:lnTo>
                  <a:lnTo>
                    <a:pt x="748" y="3760"/>
                  </a:lnTo>
                  <a:lnTo>
                    <a:pt x="561" y="3866"/>
                  </a:lnTo>
                  <a:lnTo>
                    <a:pt x="401" y="4000"/>
                  </a:lnTo>
                  <a:lnTo>
                    <a:pt x="268" y="4160"/>
                  </a:lnTo>
                  <a:lnTo>
                    <a:pt x="161" y="4346"/>
                  </a:lnTo>
                  <a:lnTo>
                    <a:pt x="81" y="4533"/>
                  </a:lnTo>
                  <a:lnTo>
                    <a:pt x="28" y="4746"/>
                  </a:lnTo>
                  <a:lnTo>
                    <a:pt x="1" y="4986"/>
                  </a:lnTo>
                  <a:lnTo>
                    <a:pt x="1" y="5066"/>
                  </a:lnTo>
                  <a:lnTo>
                    <a:pt x="28" y="5200"/>
                  </a:lnTo>
                  <a:lnTo>
                    <a:pt x="108" y="5306"/>
                  </a:lnTo>
                  <a:lnTo>
                    <a:pt x="214" y="5386"/>
                  </a:lnTo>
                  <a:lnTo>
                    <a:pt x="11040" y="5386"/>
                  </a:lnTo>
                  <a:lnTo>
                    <a:pt x="11146" y="5306"/>
                  </a:lnTo>
                  <a:lnTo>
                    <a:pt x="11226" y="5200"/>
                  </a:lnTo>
                  <a:lnTo>
                    <a:pt x="11253" y="5066"/>
                  </a:lnTo>
                  <a:lnTo>
                    <a:pt x="11253" y="4986"/>
                  </a:lnTo>
                  <a:lnTo>
                    <a:pt x="11226" y="4746"/>
                  </a:lnTo>
                  <a:lnTo>
                    <a:pt x="11173" y="4533"/>
                  </a:lnTo>
                  <a:lnTo>
                    <a:pt x="11093" y="4346"/>
                  </a:lnTo>
                  <a:lnTo>
                    <a:pt x="10986" y="4160"/>
                  </a:lnTo>
                  <a:lnTo>
                    <a:pt x="10853" y="4000"/>
                  </a:lnTo>
                  <a:lnTo>
                    <a:pt x="10693" y="3866"/>
                  </a:lnTo>
                  <a:lnTo>
                    <a:pt x="10506" y="3760"/>
                  </a:lnTo>
                  <a:lnTo>
                    <a:pt x="10320" y="3680"/>
                  </a:lnTo>
                  <a:lnTo>
                    <a:pt x="10426" y="3493"/>
                  </a:lnTo>
                  <a:lnTo>
                    <a:pt x="10506" y="3280"/>
                  </a:lnTo>
                  <a:lnTo>
                    <a:pt x="10560" y="3067"/>
                  </a:lnTo>
                  <a:lnTo>
                    <a:pt x="10586" y="2827"/>
                  </a:lnTo>
                  <a:lnTo>
                    <a:pt x="10586" y="2053"/>
                  </a:lnTo>
                  <a:lnTo>
                    <a:pt x="10560" y="1813"/>
                  </a:lnTo>
                  <a:lnTo>
                    <a:pt x="10506" y="1600"/>
                  </a:lnTo>
                  <a:lnTo>
                    <a:pt x="10400" y="1413"/>
                  </a:lnTo>
                  <a:lnTo>
                    <a:pt x="10240" y="1227"/>
                  </a:lnTo>
                  <a:lnTo>
                    <a:pt x="10080" y="1094"/>
                  </a:lnTo>
                  <a:lnTo>
                    <a:pt x="9893" y="987"/>
                  </a:lnTo>
                  <a:lnTo>
                    <a:pt x="9653" y="934"/>
                  </a:lnTo>
                  <a:lnTo>
                    <a:pt x="9440" y="907"/>
                  </a:lnTo>
                  <a:lnTo>
                    <a:pt x="8907" y="907"/>
                  </a:lnTo>
                  <a:lnTo>
                    <a:pt x="8667" y="934"/>
                  </a:lnTo>
                  <a:lnTo>
                    <a:pt x="8453" y="987"/>
                  </a:lnTo>
                  <a:lnTo>
                    <a:pt x="8240" y="1094"/>
                  </a:lnTo>
                  <a:lnTo>
                    <a:pt x="8080" y="1227"/>
                  </a:lnTo>
                  <a:lnTo>
                    <a:pt x="7947" y="1413"/>
                  </a:lnTo>
                  <a:lnTo>
                    <a:pt x="7840" y="1600"/>
                  </a:lnTo>
                  <a:lnTo>
                    <a:pt x="7760" y="1813"/>
                  </a:lnTo>
                  <a:lnTo>
                    <a:pt x="7733" y="2053"/>
                  </a:lnTo>
                  <a:lnTo>
                    <a:pt x="7733" y="2827"/>
                  </a:lnTo>
                  <a:lnTo>
                    <a:pt x="7760" y="3067"/>
                  </a:lnTo>
                  <a:lnTo>
                    <a:pt x="7813" y="3280"/>
                  </a:lnTo>
                  <a:lnTo>
                    <a:pt x="7893" y="3493"/>
                  </a:lnTo>
                  <a:lnTo>
                    <a:pt x="8027" y="3680"/>
                  </a:lnTo>
                  <a:lnTo>
                    <a:pt x="7867" y="3733"/>
                  </a:lnTo>
                  <a:lnTo>
                    <a:pt x="7707" y="3813"/>
                  </a:lnTo>
                  <a:lnTo>
                    <a:pt x="7573" y="3920"/>
                  </a:lnTo>
                  <a:lnTo>
                    <a:pt x="7440" y="4053"/>
                  </a:lnTo>
                  <a:lnTo>
                    <a:pt x="7307" y="3893"/>
                  </a:lnTo>
                  <a:lnTo>
                    <a:pt x="7147" y="3760"/>
                  </a:lnTo>
                  <a:lnTo>
                    <a:pt x="6987" y="3680"/>
                  </a:lnTo>
                  <a:lnTo>
                    <a:pt x="6800" y="3600"/>
                  </a:lnTo>
                  <a:lnTo>
                    <a:pt x="6907" y="3413"/>
                  </a:lnTo>
                  <a:lnTo>
                    <a:pt x="6987" y="3200"/>
                  </a:lnTo>
                  <a:lnTo>
                    <a:pt x="7040" y="2960"/>
                  </a:lnTo>
                  <a:lnTo>
                    <a:pt x="7067" y="2747"/>
                  </a:lnTo>
                  <a:lnTo>
                    <a:pt x="7067" y="1947"/>
                  </a:lnTo>
                  <a:lnTo>
                    <a:pt x="7040" y="1707"/>
                  </a:lnTo>
                  <a:lnTo>
                    <a:pt x="6987" y="1493"/>
                  </a:lnTo>
                  <a:lnTo>
                    <a:pt x="6880" y="1280"/>
                  </a:lnTo>
                  <a:lnTo>
                    <a:pt x="6720" y="1120"/>
                  </a:lnTo>
                  <a:lnTo>
                    <a:pt x="6560" y="987"/>
                  </a:lnTo>
                  <a:lnTo>
                    <a:pt x="6347" y="880"/>
                  </a:lnTo>
                  <a:lnTo>
                    <a:pt x="6134" y="800"/>
                  </a:lnTo>
                  <a:lnTo>
                    <a:pt x="5894" y="774"/>
                  </a:lnTo>
                  <a:lnTo>
                    <a:pt x="5360" y="774"/>
                  </a:lnTo>
                  <a:lnTo>
                    <a:pt x="5120" y="800"/>
                  </a:lnTo>
                  <a:lnTo>
                    <a:pt x="4907" y="880"/>
                  </a:lnTo>
                  <a:lnTo>
                    <a:pt x="4694" y="987"/>
                  </a:lnTo>
                  <a:lnTo>
                    <a:pt x="4534" y="1120"/>
                  </a:lnTo>
                  <a:lnTo>
                    <a:pt x="4374" y="1280"/>
                  </a:lnTo>
                  <a:lnTo>
                    <a:pt x="4267" y="1493"/>
                  </a:lnTo>
                  <a:lnTo>
                    <a:pt x="4214" y="1707"/>
                  </a:lnTo>
                  <a:lnTo>
                    <a:pt x="4187" y="1947"/>
                  </a:lnTo>
                  <a:lnTo>
                    <a:pt x="4187" y="2747"/>
                  </a:lnTo>
                  <a:lnTo>
                    <a:pt x="4187" y="2960"/>
                  </a:lnTo>
                  <a:lnTo>
                    <a:pt x="4267" y="3200"/>
                  </a:lnTo>
                  <a:lnTo>
                    <a:pt x="4347" y="3413"/>
                  </a:lnTo>
                  <a:lnTo>
                    <a:pt x="4454" y="3600"/>
                  </a:lnTo>
                  <a:lnTo>
                    <a:pt x="4267" y="3680"/>
                  </a:lnTo>
                  <a:lnTo>
                    <a:pt x="4107" y="3760"/>
                  </a:lnTo>
                  <a:lnTo>
                    <a:pt x="3947" y="3893"/>
                  </a:lnTo>
                  <a:lnTo>
                    <a:pt x="3814" y="4053"/>
                  </a:lnTo>
                  <a:lnTo>
                    <a:pt x="3681" y="3920"/>
                  </a:lnTo>
                  <a:lnTo>
                    <a:pt x="3547" y="3813"/>
                  </a:lnTo>
                  <a:lnTo>
                    <a:pt x="3387" y="3733"/>
                  </a:lnTo>
                  <a:lnTo>
                    <a:pt x="3227" y="3680"/>
                  </a:lnTo>
                  <a:lnTo>
                    <a:pt x="3361" y="3493"/>
                  </a:lnTo>
                  <a:lnTo>
                    <a:pt x="3441" y="3280"/>
                  </a:lnTo>
                  <a:lnTo>
                    <a:pt x="3494" y="3067"/>
                  </a:lnTo>
                  <a:lnTo>
                    <a:pt x="3521" y="2827"/>
                  </a:lnTo>
                  <a:lnTo>
                    <a:pt x="3521" y="2053"/>
                  </a:lnTo>
                  <a:lnTo>
                    <a:pt x="3494" y="1840"/>
                  </a:lnTo>
                  <a:lnTo>
                    <a:pt x="3441" y="1653"/>
                  </a:lnTo>
                  <a:lnTo>
                    <a:pt x="3361" y="1467"/>
                  </a:lnTo>
                  <a:lnTo>
                    <a:pt x="3227" y="1307"/>
                  </a:lnTo>
                  <a:lnTo>
                    <a:pt x="3227" y="1200"/>
                  </a:lnTo>
                  <a:lnTo>
                    <a:pt x="3227" y="1173"/>
                  </a:lnTo>
                  <a:lnTo>
                    <a:pt x="3227" y="934"/>
                  </a:lnTo>
                  <a:lnTo>
                    <a:pt x="3147" y="720"/>
                  </a:lnTo>
                  <a:lnTo>
                    <a:pt x="3041" y="534"/>
                  </a:lnTo>
                  <a:lnTo>
                    <a:pt x="2907" y="347"/>
                  </a:lnTo>
                  <a:lnTo>
                    <a:pt x="2721" y="214"/>
                  </a:lnTo>
                  <a:lnTo>
                    <a:pt x="2534" y="107"/>
                  </a:lnTo>
                  <a:lnTo>
                    <a:pt x="2321" y="27"/>
                  </a:lnTo>
                  <a:lnTo>
                    <a:pt x="20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22"/>
          <p:cNvSpPr/>
          <p:nvPr/>
        </p:nvSpPr>
        <p:spPr>
          <a:xfrm>
            <a:off x="3991377" y="7848699"/>
            <a:ext cx="208466" cy="221037"/>
          </a:xfrm>
          <a:custGeom>
            <a:rect b="b" l="l" r="r" t="t"/>
            <a:pathLst>
              <a:path extrusionOk="0" h="11253" w="10613">
                <a:moveTo>
                  <a:pt x="3680" y="827"/>
                </a:moveTo>
                <a:lnTo>
                  <a:pt x="3413" y="1094"/>
                </a:lnTo>
                <a:lnTo>
                  <a:pt x="3226" y="1360"/>
                </a:lnTo>
                <a:lnTo>
                  <a:pt x="3013" y="1680"/>
                </a:lnTo>
                <a:lnTo>
                  <a:pt x="2800" y="2027"/>
                </a:lnTo>
                <a:lnTo>
                  <a:pt x="2613" y="2427"/>
                </a:lnTo>
                <a:lnTo>
                  <a:pt x="2453" y="2880"/>
                </a:lnTo>
                <a:lnTo>
                  <a:pt x="2320" y="3387"/>
                </a:lnTo>
                <a:lnTo>
                  <a:pt x="2240" y="3920"/>
                </a:lnTo>
                <a:lnTo>
                  <a:pt x="2187" y="4533"/>
                </a:lnTo>
                <a:lnTo>
                  <a:pt x="667" y="4533"/>
                </a:lnTo>
                <a:lnTo>
                  <a:pt x="720" y="4053"/>
                </a:lnTo>
                <a:lnTo>
                  <a:pt x="853" y="3573"/>
                </a:lnTo>
                <a:lnTo>
                  <a:pt x="1013" y="3147"/>
                </a:lnTo>
                <a:lnTo>
                  <a:pt x="1227" y="2720"/>
                </a:lnTo>
                <a:lnTo>
                  <a:pt x="1493" y="2320"/>
                </a:lnTo>
                <a:lnTo>
                  <a:pt x="1813" y="1973"/>
                </a:lnTo>
                <a:lnTo>
                  <a:pt x="2160" y="1627"/>
                </a:lnTo>
                <a:lnTo>
                  <a:pt x="2560" y="1334"/>
                </a:lnTo>
                <a:lnTo>
                  <a:pt x="2826" y="1174"/>
                </a:lnTo>
                <a:lnTo>
                  <a:pt x="3093" y="1040"/>
                </a:lnTo>
                <a:lnTo>
                  <a:pt x="3386" y="907"/>
                </a:lnTo>
                <a:lnTo>
                  <a:pt x="3680" y="827"/>
                </a:lnTo>
                <a:close/>
                <a:moveTo>
                  <a:pt x="4533" y="934"/>
                </a:moveTo>
                <a:lnTo>
                  <a:pt x="4533" y="4533"/>
                </a:lnTo>
                <a:lnTo>
                  <a:pt x="2826" y="4533"/>
                </a:lnTo>
                <a:lnTo>
                  <a:pt x="2880" y="4080"/>
                </a:lnTo>
                <a:lnTo>
                  <a:pt x="2933" y="3680"/>
                </a:lnTo>
                <a:lnTo>
                  <a:pt x="3013" y="3280"/>
                </a:lnTo>
                <a:lnTo>
                  <a:pt x="3146" y="2907"/>
                </a:lnTo>
                <a:lnTo>
                  <a:pt x="3306" y="2533"/>
                </a:lnTo>
                <a:lnTo>
                  <a:pt x="3466" y="2187"/>
                </a:lnTo>
                <a:lnTo>
                  <a:pt x="3680" y="1867"/>
                </a:lnTo>
                <a:lnTo>
                  <a:pt x="3920" y="1547"/>
                </a:lnTo>
                <a:lnTo>
                  <a:pt x="4240" y="1200"/>
                </a:lnTo>
                <a:lnTo>
                  <a:pt x="4533" y="934"/>
                </a:lnTo>
                <a:close/>
                <a:moveTo>
                  <a:pt x="5199" y="880"/>
                </a:moveTo>
                <a:lnTo>
                  <a:pt x="5359" y="1014"/>
                </a:lnTo>
                <a:lnTo>
                  <a:pt x="5519" y="1174"/>
                </a:lnTo>
                <a:lnTo>
                  <a:pt x="5706" y="1360"/>
                </a:lnTo>
                <a:lnTo>
                  <a:pt x="5866" y="1600"/>
                </a:lnTo>
                <a:lnTo>
                  <a:pt x="6106" y="1920"/>
                </a:lnTo>
                <a:lnTo>
                  <a:pt x="6293" y="2267"/>
                </a:lnTo>
                <a:lnTo>
                  <a:pt x="6453" y="2613"/>
                </a:lnTo>
                <a:lnTo>
                  <a:pt x="6586" y="2987"/>
                </a:lnTo>
                <a:lnTo>
                  <a:pt x="6719" y="3360"/>
                </a:lnTo>
                <a:lnTo>
                  <a:pt x="6799" y="3760"/>
                </a:lnTo>
                <a:lnTo>
                  <a:pt x="6879" y="4133"/>
                </a:lnTo>
                <a:lnTo>
                  <a:pt x="6933" y="4533"/>
                </a:lnTo>
                <a:lnTo>
                  <a:pt x="5173" y="4533"/>
                </a:lnTo>
                <a:lnTo>
                  <a:pt x="5199" y="880"/>
                </a:lnTo>
                <a:close/>
                <a:moveTo>
                  <a:pt x="6106" y="827"/>
                </a:moveTo>
                <a:lnTo>
                  <a:pt x="6399" y="934"/>
                </a:lnTo>
                <a:lnTo>
                  <a:pt x="6719" y="1067"/>
                </a:lnTo>
                <a:lnTo>
                  <a:pt x="7039" y="1200"/>
                </a:lnTo>
                <a:lnTo>
                  <a:pt x="7333" y="1387"/>
                </a:lnTo>
                <a:lnTo>
                  <a:pt x="7599" y="1600"/>
                </a:lnTo>
                <a:lnTo>
                  <a:pt x="7866" y="1813"/>
                </a:lnTo>
                <a:lnTo>
                  <a:pt x="8079" y="2080"/>
                </a:lnTo>
                <a:lnTo>
                  <a:pt x="8292" y="2347"/>
                </a:lnTo>
                <a:lnTo>
                  <a:pt x="8479" y="2640"/>
                </a:lnTo>
                <a:lnTo>
                  <a:pt x="8639" y="2960"/>
                </a:lnTo>
                <a:lnTo>
                  <a:pt x="8799" y="3333"/>
                </a:lnTo>
                <a:lnTo>
                  <a:pt x="8906" y="3733"/>
                </a:lnTo>
                <a:lnTo>
                  <a:pt x="8986" y="4133"/>
                </a:lnTo>
                <a:lnTo>
                  <a:pt x="9039" y="4533"/>
                </a:lnTo>
                <a:lnTo>
                  <a:pt x="7599" y="4533"/>
                </a:lnTo>
                <a:lnTo>
                  <a:pt x="7546" y="4106"/>
                </a:lnTo>
                <a:lnTo>
                  <a:pt x="7466" y="3733"/>
                </a:lnTo>
                <a:lnTo>
                  <a:pt x="7386" y="3333"/>
                </a:lnTo>
                <a:lnTo>
                  <a:pt x="7279" y="2987"/>
                </a:lnTo>
                <a:lnTo>
                  <a:pt x="7066" y="2373"/>
                </a:lnTo>
                <a:lnTo>
                  <a:pt x="6933" y="2080"/>
                </a:lnTo>
                <a:lnTo>
                  <a:pt x="6799" y="1813"/>
                </a:lnTo>
                <a:lnTo>
                  <a:pt x="6639" y="1547"/>
                </a:lnTo>
                <a:lnTo>
                  <a:pt x="6479" y="1307"/>
                </a:lnTo>
                <a:lnTo>
                  <a:pt x="6293" y="1067"/>
                </a:lnTo>
                <a:lnTo>
                  <a:pt x="6106" y="827"/>
                </a:lnTo>
                <a:close/>
                <a:moveTo>
                  <a:pt x="9039" y="5173"/>
                </a:moveTo>
                <a:lnTo>
                  <a:pt x="8986" y="5680"/>
                </a:lnTo>
                <a:lnTo>
                  <a:pt x="8852" y="6133"/>
                </a:lnTo>
                <a:lnTo>
                  <a:pt x="8852" y="6160"/>
                </a:lnTo>
                <a:lnTo>
                  <a:pt x="8719" y="6560"/>
                </a:lnTo>
                <a:lnTo>
                  <a:pt x="8719" y="6000"/>
                </a:lnTo>
                <a:lnTo>
                  <a:pt x="8692" y="5893"/>
                </a:lnTo>
                <a:lnTo>
                  <a:pt x="8612" y="5786"/>
                </a:lnTo>
                <a:lnTo>
                  <a:pt x="8506" y="5706"/>
                </a:lnTo>
                <a:lnTo>
                  <a:pt x="8399" y="5680"/>
                </a:lnTo>
                <a:lnTo>
                  <a:pt x="7679" y="5680"/>
                </a:lnTo>
                <a:lnTo>
                  <a:pt x="7652" y="5173"/>
                </a:lnTo>
                <a:close/>
                <a:moveTo>
                  <a:pt x="6986" y="5173"/>
                </a:moveTo>
                <a:lnTo>
                  <a:pt x="7013" y="5680"/>
                </a:lnTo>
                <a:lnTo>
                  <a:pt x="6346" y="5680"/>
                </a:lnTo>
                <a:lnTo>
                  <a:pt x="6213" y="5706"/>
                </a:lnTo>
                <a:lnTo>
                  <a:pt x="6106" y="5786"/>
                </a:lnTo>
                <a:lnTo>
                  <a:pt x="6026" y="5893"/>
                </a:lnTo>
                <a:lnTo>
                  <a:pt x="5999" y="6000"/>
                </a:lnTo>
                <a:lnTo>
                  <a:pt x="5999" y="6853"/>
                </a:lnTo>
                <a:lnTo>
                  <a:pt x="5173" y="6853"/>
                </a:lnTo>
                <a:lnTo>
                  <a:pt x="5173" y="5173"/>
                </a:lnTo>
                <a:close/>
                <a:moveTo>
                  <a:pt x="8052" y="6346"/>
                </a:moveTo>
                <a:lnTo>
                  <a:pt x="8052" y="6853"/>
                </a:lnTo>
                <a:lnTo>
                  <a:pt x="6666" y="6853"/>
                </a:lnTo>
                <a:lnTo>
                  <a:pt x="6666" y="6346"/>
                </a:lnTo>
                <a:close/>
                <a:moveTo>
                  <a:pt x="4533" y="5173"/>
                </a:moveTo>
                <a:lnTo>
                  <a:pt x="4533" y="6853"/>
                </a:lnTo>
                <a:lnTo>
                  <a:pt x="4400" y="6879"/>
                </a:lnTo>
                <a:lnTo>
                  <a:pt x="4320" y="6959"/>
                </a:lnTo>
                <a:lnTo>
                  <a:pt x="4240" y="7039"/>
                </a:lnTo>
                <a:lnTo>
                  <a:pt x="4213" y="7173"/>
                </a:lnTo>
                <a:lnTo>
                  <a:pt x="4213" y="8479"/>
                </a:lnTo>
                <a:lnTo>
                  <a:pt x="4000" y="8213"/>
                </a:lnTo>
                <a:lnTo>
                  <a:pt x="3760" y="7919"/>
                </a:lnTo>
                <a:lnTo>
                  <a:pt x="3520" y="7573"/>
                </a:lnTo>
                <a:lnTo>
                  <a:pt x="3333" y="7173"/>
                </a:lnTo>
                <a:lnTo>
                  <a:pt x="3146" y="6746"/>
                </a:lnTo>
                <a:lnTo>
                  <a:pt x="2986" y="6266"/>
                </a:lnTo>
                <a:lnTo>
                  <a:pt x="2880" y="5760"/>
                </a:lnTo>
                <a:lnTo>
                  <a:pt x="2826" y="5173"/>
                </a:lnTo>
                <a:close/>
                <a:moveTo>
                  <a:pt x="9839" y="7493"/>
                </a:moveTo>
                <a:lnTo>
                  <a:pt x="9759" y="7653"/>
                </a:lnTo>
                <a:lnTo>
                  <a:pt x="9599" y="7839"/>
                </a:lnTo>
                <a:lnTo>
                  <a:pt x="9412" y="7999"/>
                </a:lnTo>
                <a:lnTo>
                  <a:pt x="9172" y="8159"/>
                </a:lnTo>
                <a:lnTo>
                  <a:pt x="8852" y="8319"/>
                </a:lnTo>
                <a:lnTo>
                  <a:pt x="8452" y="8426"/>
                </a:lnTo>
                <a:lnTo>
                  <a:pt x="7972" y="8506"/>
                </a:lnTo>
                <a:lnTo>
                  <a:pt x="7412" y="8533"/>
                </a:lnTo>
                <a:lnTo>
                  <a:pt x="6853" y="8506"/>
                </a:lnTo>
                <a:lnTo>
                  <a:pt x="6373" y="8426"/>
                </a:lnTo>
                <a:lnTo>
                  <a:pt x="5999" y="8319"/>
                </a:lnTo>
                <a:lnTo>
                  <a:pt x="5679" y="8159"/>
                </a:lnTo>
                <a:lnTo>
                  <a:pt x="5413" y="7999"/>
                </a:lnTo>
                <a:lnTo>
                  <a:pt x="5226" y="7839"/>
                </a:lnTo>
                <a:lnTo>
                  <a:pt x="5093" y="7653"/>
                </a:lnTo>
                <a:lnTo>
                  <a:pt x="4986" y="7493"/>
                </a:lnTo>
                <a:close/>
                <a:moveTo>
                  <a:pt x="2187" y="5173"/>
                </a:moveTo>
                <a:lnTo>
                  <a:pt x="2187" y="5520"/>
                </a:lnTo>
                <a:lnTo>
                  <a:pt x="2240" y="5813"/>
                </a:lnTo>
                <a:lnTo>
                  <a:pt x="2346" y="6400"/>
                </a:lnTo>
                <a:lnTo>
                  <a:pt x="2506" y="6933"/>
                </a:lnTo>
                <a:lnTo>
                  <a:pt x="2720" y="7439"/>
                </a:lnTo>
                <a:lnTo>
                  <a:pt x="2933" y="7866"/>
                </a:lnTo>
                <a:lnTo>
                  <a:pt x="3200" y="8266"/>
                </a:lnTo>
                <a:lnTo>
                  <a:pt x="3440" y="8586"/>
                </a:lnTo>
                <a:lnTo>
                  <a:pt x="3706" y="8906"/>
                </a:lnTo>
                <a:lnTo>
                  <a:pt x="3706" y="8906"/>
                </a:lnTo>
                <a:lnTo>
                  <a:pt x="3413" y="8799"/>
                </a:lnTo>
                <a:lnTo>
                  <a:pt x="3120" y="8666"/>
                </a:lnTo>
                <a:lnTo>
                  <a:pt x="2826" y="8506"/>
                </a:lnTo>
                <a:lnTo>
                  <a:pt x="2560" y="8346"/>
                </a:lnTo>
                <a:lnTo>
                  <a:pt x="2293" y="8159"/>
                </a:lnTo>
                <a:lnTo>
                  <a:pt x="2053" y="7973"/>
                </a:lnTo>
                <a:lnTo>
                  <a:pt x="1813" y="7733"/>
                </a:lnTo>
                <a:lnTo>
                  <a:pt x="1600" y="7519"/>
                </a:lnTo>
                <a:lnTo>
                  <a:pt x="1413" y="7253"/>
                </a:lnTo>
                <a:lnTo>
                  <a:pt x="1253" y="6986"/>
                </a:lnTo>
                <a:lnTo>
                  <a:pt x="1093" y="6719"/>
                </a:lnTo>
                <a:lnTo>
                  <a:pt x="960" y="6426"/>
                </a:lnTo>
                <a:lnTo>
                  <a:pt x="853" y="6133"/>
                </a:lnTo>
                <a:lnTo>
                  <a:pt x="773" y="5813"/>
                </a:lnTo>
                <a:lnTo>
                  <a:pt x="693" y="5493"/>
                </a:lnTo>
                <a:lnTo>
                  <a:pt x="667" y="5173"/>
                </a:lnTo>
                <a:close/>
                <a:moveTo>
                  <a:pt x="9946" y="8426"/>
                </a:moveTo>
                <a:lnTo>
                  <a:pt x="9946" y="10586"/>
                </a:lnTo>
                <a:lnTo>
                  <a:pt x="4879" y="10586"/>
                </a:lnTo>
                <a:lnTo>
                  <a:pt x="4879" y="8426"/>
                </a:lnTo>
                <a:lnTo>
                  <a:pt x="5039" y="8559"/>
                </a:lnTo>
                <a:lnTo>
                  <a:pt x="5226" y="8666"/>
                </a:lnTo>
                <a:lnTo>
                  <a:pt x="5439" y="8799"/>
                </a:lnTo>
                <a:lnTo>
                  <a:pt x="5653" y="8879"/>
                </a:lnTo>
                <a:lnTo>
                  <a:pt x="5653" y="9332"/>
                </a:lnTo>
                <a:lnTo>
                  <a:pt x="5679" y="9466"/>
                </a:lnTo>
                <a:lnTo>
                  <a:pt x="5759" y="9572"/>
                </a:lnTo>
                <a:lnTo>
                  <a:pt x="5866" y="9652"/>
                </a:lnTo>
                <a:lnTo>
                  <a:pt x="6106" y="9652"/>
                </a:lnTo>
                <a:lnTo>
                  <a:pt x="6213" y="9572"/>
                </a:lnTo>
                <a:lnTo>
                  <a:pt x="6266" y="9466"/>
                </a:lnTo>
                <a:lnTo>
                  <a:pt x="6319" y="9332"/>
                </a:lnTo>
                <a:lnTo>
                  <a:pt x="6319" y="9093"/>
                </a:lnTo>
                <a:lnTo>
                  <a:pt x="6559" y="9146"/>
                </a:lnTo>
                <a:lnTo>
                  <a:pt x="6853" y="9173"/>
                </a:lnTo>
                <a:lnTo>
                  <a:pt x="7439" y="9199"/>
                </a:lnTo>
                <a:lnTo>
                  <a:pt x="8026" y="9173"/>
                </a:lnTo>
                <a:lnTo>
                  <a:pt x="8319" y="9119"/>
                </a:lnTo>
                <a:lnTo>
                  <a:pt x="8559" y="9066"/>
                </a:lnTo>
                <a:lnTo>
                  <a:pt x="8559" y="9332"/>
                </a:lnTo>
                <a:lnTo>
                  <a:pt x="8612" y="9466"/>
                </a:lnTo>
                <a:lnTo>
                  <a:pt x="8666" y="9572"/>
                </a:lnTo>
                <a:lnTo>
                  <a:pt x="8772" y="9652"/>
                </a:lnTo>
                <a:lnTo>
                  <a:pt x="9012" y="9652"/>
                </a:lnTo>
                <a:lnTo>
                  <a:pt x="9119" y="9572"/>
                </a:lnTo>
                <a:lnTo>
                  <a:pt x="9199" y="9466"/>
                </a:lnTo>
                <a:lnTo>
                  <a:pt x="9226" y="9332"/>
                </a:lnTo>
                <a:lnTo>
                  <a:pt x="9226" y="8879"/>
                </a:lnTo>
                <a:lnTo>
                  <a:pt x="9439" y="8773"/>
                </a:lnTo>
                <a:lnTo>
                  <a:pt x="9626" y="8666"/>
                </a:lnTo>
                <a:lnTo>
                  <a:pt x="9786" y="8559"/>
                </a:lnTo>
                <a:lnTo>
                  <a:pt x="9946" y="8426"/>
                </a:lnTo>
                <a:close/>
                <a:moveTo>
                  <a:pt x="4853" y="0"/>
                </a:moveTo>
                <a:lnTo>
                  <a:pt x="4346" y="27"/>
                </a:lnTo>
                <a:lnTo>
                  <a:pt x="3893" y="80"/>
                </a:lnTo>
                <a:lnTo>
                  <a:pt x="3413" y="214"/>
                </a:lnTo>
                <a:lnTo>
                  <a:pt x="2986" y="374"/>
                </a:lnTo>
                <a:lnTo>
                  <a:pt x="2560" y="587"/>
                </a:lnTo>
                <a:lnTo>
                  <a:pt x="2160" y="827"/>
                </a:lnTo>
                <a:lnTo>
                  <a:pt x="1760" y="1120"/>
                </a:lnTo>
                <a:lnTo>
                  <a:pt x="1413" y="1440"/>
                </a:lnTo>
                <a:lnTo>
                  <a:pt x="1093" y="1787"/>
                </a:lnTo>
                <a:lnTo>
                  <a:pt x="827" y="2160"/>
                </a:lnTo>
                <a:lnTo>
                  <a:pt x="560" y="2560"/>
                </a:lnTo>
                <a:lnTo>
                  <a:pt x="373" y="2987"/>
                </a:lnTo>
                <a:lnTo>
                  <a:pt x="187" y="3440"/>
                </a:lnTo>
                <a:lnTo>
                  <a:pt x="80" y="3893"/>
                </a:lnTo>
                <a:lnTo>
                  <a:pt x="0" y="4373"/>
                </a:lnTo>
                <a:lnTo>
                  <a:pt x="0" y="4853"/>
                </a:lnTo>
                <a:lnTo>
                  <a:pt x="0" y="5306"/>
                </a:lnTo>
                <a:lnTo>
                  <a:pt x="80" y="5733"/>
                </a:lnTo>
                <a:lnTo>
                  <a:pt x="160" y="6160"/>
                </a:lnTo>
                <a:lnTo>
                  <a:pt x="320" y="6586"/>
                </a:lnTo>
                <a:lnTo>
                  <a:pt x="480" y="6959"/>
                </a:lnTo>
                <a:lnTo>
                  <a:pt x="693" y="7359"/>
                </a:lnTo>
                <a:lnTo>
                  <a:pt x="933" y="7706"/>
                </a:lnTo>
                <a:lnTo>
                  <a:pt x="1200" y="8053"/>
                </a:lnTo>
                <a:lnTo>
                  <a:pt x="1493" y="8346"/>
                </a:lnTo>
                <a:lnTo>
                  <a:pt x="1813" y="8639"/>
                </a:lnTo>
                <a:lnTo>
                  <a:pt x="2187" y="8879"/>
                </a:lnTo>
                <a:lnTo>
                  <a:pt x="2560" y="9119"/>
                </a:lnTo>
                <a:lnTo>
                  <a:pt x="2933" y="9306"/>
                </a:lnTo>
                <a:lnTo>
                  <a:pt x="3360" y="9466"/>
                </a:lnTo>
                <a:lnTo>
                  <a:pt x="3786" y="9599"/>
                </a:lnTo>
                <a:lnTo>
                  <a:pt x="4213" y="9679"/>
                </a:lnTo>
                <a:lnTo>
                  <a:pt x="4213" y="10906"/>
                </a:lnTo>
                <a:lnTo>
                  <a:pt x="4240" y="11039"/>
                </a:lnTo>
                <a:lnTo>
                  <a:pt x="4320" y="11146"/>
                </a:lnTo>
                <a:lnTo>
                  <a:pt x="4426" y="11226"/>
                </a:lnTo>
                <a:lnTo>
                  <a:pt x="4560" y="11252"/>
                </a:lnTo>
                <a:lnTo>
                  <a:pt x="10292" y="11252"/>
                </a:lnTo>
                <a:lnTo>
                  <a:pt x="10425" y="11226"/>
                </a:lnTo>
                <a:lnTo>
                  <a:pt x="10505" y="11146"/>
                </a:lnTo>
                <a:lnTo>
                  <a:pt x="10585" y="11039"/>
                </a:lnTo>
                <a:lnTo>
                  <a:pt x="10612" y="10906"/>
                </a:lnTo>
                <a:lnTo>
                  <a:pt x="10612" y="7173"/>
                </a:lnTo>
                <a:lnTo>
                  <a:pt x="10585" y="7039"/>
                </a:lnTo>
                <a:lnTo>
                  <a:pt x="10505" y="6933"/>
                </a:lnTo>
                <a:lnTo>
                  <a:pt x="10425" y="6879"/>
                </a:lnTo>
                <a:lnTo>
                  <a:pt x="10292" y="6853"/>
                </a:lnTo>
                <a:lnTo>
                  <a:pt x="9306" y="6853"/>
                </a:lnTo>
                <a:lnTo>
                  <a:pt x="9439" y="6506"/>
                </a:lnTo>
                <a:lnTo>
                  <a:pt x="9492" y="6346"/>
                </a:lnTo>
                <a:lnTo>
                  <a:pt x="9599" y="5893"/>
                </a:lnTo>
                <a:lnTo>
                  <a:pt x="9679" y="5440"/>
                </a:lnTo>
                <a:lnTo>
                  <a:pt x="9706" y="4986"/>
                </a:lnTo>
                <a:lnTo>
                  <a:pt x="9706" y="4533"/>
                </a:lnTo>
                <a:lnTo>
                  <a:pt x="9652" y="4053"/>
                </a:lnTo>
                <a:lnTo>
                  <a:pt x="9572" y="3600"/>
                </a:lnTo>
                <a:lnTo>
                  <a:pt x="9412" y="3147"/>
                </a:lnTo>
                <a:lnTo>
                  <a:pt x="9226" y="2693"/>
                </a:lnTo>
                <a:lnTo>
                  <a:pt x="9092" y="2373"/>
                </a:lnTo>
                <a:lnTo>
                  <a:pt x="8932" y="2080"/>
                </a:lnTo>
                <a:lnTo>
                  <a:pt x="8719" y="1813"/>
                </a:lnTo>
                <a:lnTo>
                  <a:pt x="8506" y="1547"/>
                </a:lnTo>
                <a:lnTo>
                  <a:pt x="8266" y="1307"/>
                </a:lnTo>
                <a:lnTo>
                  <a:pt x="8026" y="1094"/>
                </a:lnTo>
                <a:lnTo>
                  <a:pt x="7732" y="880"/>
                </a:lnTo>
                <a:lnTo>
                  <a:pt x="7466" y="694"/>
                </a:lnTo>
                <a:lnTo>
                  <a:pt x="7146" y="534"/>
                </a:lnTo>
                <a:lnTo>
                  <a:pt x="6853" y="400"/>
                </a:lnTo>
                <a:lnTo>
                  <a:pt x="6533" y="267"/>
                </a:lnTo>
                <a:lnTo>
                  <a:pt x="6213" y="187"/>
                </a:lnTo>
                <a:lnTo>
                  <a:pt x="5866" y="107"/>
                </a:lnTo>
                <a:lnTo>
                  <a:pt x="5546" y="27"/>
                </a:lnTo>
                <a:lnTo>
                  <a:pt x="5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22"/>
          <p:cNvGrpSpPr/>
          <p:nvPr/>
        </p:nvGrpSpPr>
        <p:grpSpPr>
          <a:xfrm>
            <a:off x="4571184" y="7848887"/>
            <a:ext cx="221023" cy="221023"/>
            <a:chOff x="4524983" y="7968629"/>
            <a:chExt cx="208119" cy="208119"/>
          </a:xfrm>
        </p:grpSpPr>
        <p:sp>
          <p:nvSpPr>
            <p:cNvPr id="325" name="Google Shape;325;p22"/>
            <p:cNvSpPr/>
            <p:nvPr/>
          </p:nvSpPr>
          <p:spPr>
            <a:xfrm>
              <a:off x="4524983" y="7968629"/>
              <a:ext cx="158313" cy="208119"/>
            </a:xfrm>
            <a:custGeom>
              <a:rect b="b" l="l" r="r" t="t"/>
              <a:pathLst>
                <a:path extrusionOk="0" h="11253" w="8560">
                  <a:moveTo>
                    <a:pt x="7893" y="667"/>
                  </a:moveTo>
                  <a:lnTo>
                    <a:pt x="7893" y="10586"/>
                  </a:lnTo>
                  <a:lnTo>
                    <a:pt x="667" y="10586"/>
                  </a:lnTo>
                  <a:lnTo>
                    <a:pt x="667" y="667"/>
                  </a:lnTo>
                  <a:close/>
                  <a:moveTo>
                    <a:pt x="320" y="0"/>
                  </a:moveTo>
                  <a:lnTo>
                    <a:pt x="187" y="27"/>
                  </a:lnTo>
                  <a:lnTo>
                    <a:pt x="107" y="107"/>
                  </a:lnTo>
                  <a:lnTo>
                    <a:pt x="27" y="214"/>
                  </a:lnTo>
                  <a:lnTo>
                    <a:pt x="0" y="320"/>
                  </a:lnTo>
                  <a:lnTo>
                    <a:pt x="0" y="10906"/>
                  </a:lnTo>
                  <a:lnTo>
                    <a:pt x="27" y="11039"/>
                  </a:lnTo>
                  <a:lnTo>
                    <a:pt x="107" y="11146"/>
                  </a:lnTo>
                  <a:lnTo>
                    <a:pt x="187" y="11226"/>
                  </a:lnTo>
                  <a:lnTo>
                    <a:pt x="320" y="11252"/>
                  </a:lnTo>
                  <a:lnTo>
                    <a:pt x="8239" y="11252"/>
                  </a:lnTo>
                  <a:lnTo>
                    <a:pt x="8373" y="11226"/>
                  </a:lnTo>
                  <a:lnTo>
                    <a:pt x="8479" y="11146"/>
                  </a:lnTo>
                  <a:lnTo>
                    <a:pt x="8533" y="11039"/>
                  </a:lnTo>
                  <a:lnTo>
                    <a:pt x="8559" y="10906"/>
                  </a:lnTo>
                  <a:lnTo>
                    <a:pt x="8559" y="320"/>
                  </a:lnTo>
                  <a:lnTo>
                    <a:pt x="8533" y="214"/>
                  </a:lnTo>
                  <a:lnTo>
                    <a:pt x="8479" y="107"/>
                  </a:lnTo>
                  <a:lnTo>
                    <a:pt x="8373" y="27"/>
                  </a:lnTo>
                  <a:lnTo>
                    <a:pt x="82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2"/>
            <p:cNvSpPr/>
            <p:nvPr/>
          </p:nvSpPr>
          <p:spPr>
            <a:xfrm>
              <a:off x="4549137" y="7993282"/>
              <a:ext cx="109987" cy="158813"/>
            </a:xfrm>
            <a:custGeom>
              <a:rect b="b" l="l" r="r" t="t"/>
              <a:pathLst>
                <a:path extrusionOk="0" h="8587" w="5947">
                  <a:moveTo>
                    <a:pt x="5307" y="640"/>
                  </a:moveTo>
                  <a:lnTo>
                    <a:pt x="5307" y="2560"/>
                  </a:lnTo>
                  <a:lnTo>
                    <a:pt x="667" y="2560"/>
                  </a:lnTo>
                  <a:lnTo>
                    <a:pt x="667" y="640"/>
                  </a:lnTo>
                  <a:close/>
                  <a:moveTo>
                    <a:pt x="1334" y="3200"/>
                  </a:moveTo>
                  <a:lnTo>
                    <a:pt x="1334" y="3893"/>
                  </a:lnTo>
                  <a:lnTo>
                    <a:pt x="667" y="3893"/>
                  </a:lnTo>
                  <a:lnTo>
                    <a:pt x="667" y="3200"/>
                  </a:lnTo>
                  <a:close/>
                  <a:moveTo>
                    <a:pt x="2667" y="3200"/>
                  </a:moveTo>
                  <a:lnTo>
                    <a:pt x="2667" y="3893"/>
                  </a:lnTo>
                  <a:lnTo>
                    <a:pt x="2001" y="3893"/>
                  </a:lnTo>
                  <a:lnTo>
                    <a:pt x="2001" y="3200"/>
                  </a:lnTo>
                  <a:close/>
                  <a:moveTo>
                    <a:pt x="4000" y="3200"/>
                  </a:moveTo>
                  <a:lnTo>
                    <a:pt x="4000" y="3893"/>
                  </a:lnTo>
                  <a:lnTo>
                    <a:pt x="3334" y="3893"/>
                  </a:lnTo>
                  <a:lnTo>
                    <a:pt x="3334" y="3200"/>
                  </a:lnTo>
                  <a:close/>
                  <a:moveTo>
                    <a:pt x="5307" y="3200"/>
                  </a:moveTo>
                  <a:lnTo>
                    <a:pt x="5307" y="3893"/>
                  </a:lnTo>
                  <a:lnTo>
                    <a:pt x="4640" y="3893"/>
                  </a:lnTo>
                  <a:lnTo>
                    <a:pt x="4640" y="3200"/>
                  </a:lnTo>
                  <a:close/>
                  <a:moveTo>
                    <a:pt x="1334" y="4560"/>
                  </a:moveTo>
                  <a:lnTo>
                    <a:pt x="1334" y="5253"/>
                  </a:lnTo>
                  <a:lnTo>
                    <a:pt x="667" y="5253"/>
                  </a:lnTo>
                  <a:lnTo>
                    <a:pt x="667" y="4560"/>
                  </a:lnTo>
                  <a:close/>
                  <a:moveTo>
                    <a:pt x="2667" y="4560"/>
                  </a:moveTo>
                  <a:lnTo>
                    <a:pt x="2667" y="5253"/>
                  </a:lnTo>
                  <a:lnTo>
                    <a:pt x="2001" y="5253"/>
                  </a:lnTo>
                  <a:lnTo>
                    <a:pt x="2001" y="4560"/>
                  </a:lnTo>
                  <a:close/>
                  <a:moveTo>
                    <a:pt x="4000" y="4560"/>
                  </a:moveTo>
                  <a:lnTo>
                    <a:pt x="4000" y="5253"/>
                  </a:lnTo>
                  <a:lnTo>
                    <a:pt x="3334" y="5253"/>
                  </a:lnTo>
                  <a:lnTo>
                    <a:pt x="3334" y="4560"/>
                  </a:lnTo>
                  <a:close/>
                  <a:moveTo>
                    <a:pt x="5307" y="4560"/>
                  </a:moveTo>
                  <a:lnTo>
                    <a:pt x="5307" y="5253"/>
                  </a:lnTo>
                  <a:lnTo>
                    <a:pt x="4640" y="5253"/>
                  </a:lnTo>
                  <a:lnTo>
                    <a:pt x="4640" y="4560"/>
                  </a:lnTo>
                  <a:close/>
                  <a:moveTo>
                    <a:pt x="1334" y="5893"/>
                  </a:moveTo>
                  <a:lnTo>
                    <a:pt x="1334" y="6586"/>
                  </a:lnTo>
                  <a:lnTo>
                    <a:pt x="667" y="6586"/>
                  </a:lnTo>
                  <a:lnTo>
                    <a:pt x="667" y="5893"/>
                  </a:lnTo>
                  <a:close/>
                  <a:moveTo>
                    <a:pt x="2667" y="5893"/>
                  </a:moveTo>
                  <a:lnTo>
                    <a:pt x="2667" y="6586"/>
                  </a:lnTo>
                  <a:lnTo>
                    <a:pt x="2001" y="6586"/>
                  </a:lnTo>
                  <a:lnTo>
                    <a:pt x="2001" y="5893"/>
                  </a:lnTo>
                  <a:close/>
                  <a:moveTo>
                    <a:pt x="4000" y="5893"/>
                  </a:moveTo>
                  <a:lnTo>
                    <a:pt x="4000" y="6586"/>
                  </a:lnTo>
                  <a:lnTo>
                    <a:pt x="3334" y="6586"/>
                  </a:lnTo>
                  <a:lnTo>
                    <a:pt x="3334" y="5893"/>
                  </a:lnTo>
                  <a:close/>
                  <a:moveTo>
                    <a:pt x="1334" y="7253"/>
                  </a:moveTo>
                  <a:lnTo>
                    <a:pt x="1334" y="7920"/>
                  </a:lnTo>
                  <a:lnTo>
                    <a:pt x="667" y="7920"/>
                  </a:lnTo>
                  <a:lnTo>
                    <a:pt x="667" y="7253"/>
                  </a:lnTo>
                  <a:close/>
                  <a:moveTo>
                    <a:pt x="2667" y="7253"/>
                  </a:moveTo>
                  <a:lnTo>
                    <a:pt x="2667" y="7920"/>
                  </a:lnTo>
                  <a:lnTo>
                    <a:pt x="2001" y="7920"/>
                  </a:lnTo>
                  <a:lnTo>
                    <a:pt x="2001" y="7253"/>
                  </a:lnTo>
                  <a:close/>
                  <a:moveTo>
                    <a:pt x="4000" y="7253"/>
                  </a:moveTo>
                  <a:lnTo>
                    <a:pt x="4000" y="7920"/>
                  </a:lnTo>
                  <a:lnTo>
                    <a:pt x="3334" y="7920"/>
                  </a:lnTo>
                  <a:lnTo>
                    <a:pt x="3334" y="7253"/>
                  </a:lnTo>
                  <a:close/>
                  <a:moveTo>
                    <a:pt x="5307" y="5893"/>
                  </a:moveTo>
                  <a:lnTo>
                    <a:pt x="5307" y="7920"/>
                  </a:lnTo>
                  <a:lnTo>
                    <a:pt x="4640" y="7920"/>
                  </a:lnTo>
                  <a:lnTo>
                    <a:pt x="4640" y="5893"/>
                  </a:lnTo>
                  <a:close/>
                  <a:moveTo>
                    <a:pt x="347" y="1"/>
                  </a:moveTo>
                  <a:lnTo>
                    <a:pt x="214" y="27"/>
                  </a:lnTo>
                  <a:lnTo>
                    <a:pt x="107" y="81"/>
                  </a:lnTo>
                  <a:lnTo>
                    <a:pt x="27" y="187"/>
                  </a:lnTo>
                  <a:lnTo>
                    <a:pt x="1" y="320"/>
                  </a:lnTo>
                  <a:lnTo>
                    <a:pt x="1" y="8266"/>
                  </a:lnTo>
                  <a:lnTo>
                    <a:pt x="27" y="8399"/>
                  </a:lnTo>
                  <a:lnTo>
                    <a:pt x="107" y="8479"/>
                  </a:lnTo>
                  <a:lnTo>
                    <a:pt x="214" y="8559"/>
                  </a:lnTo>
                  <a:lnTo>
                    <a:pt x="347" y="8586"/>
                  </a:lnTo>
                  <a:lnTo>
                    <a:pt x="5627" y="8586"/>
                  </a:lnTo>
                  <a:lnTo>
                    <a:pt x="5760" y="8559"/>
                  </a:lnTo>
                  <a:lnTo>
                    <a:pt x="5867" y="8479"/>
                  </a:lnTo>
                  <a:lnTo>
                    <a:pt x="5920" y="8399"/>
                  </a:lnTo>
                  <a:lnTo>
                    <a:pt x="5947" y="8266"/>
                  </a:lnTo>
                  <a:lnTo>
                    <a:pt x="5947" y="320"/>
                  </a:lnTo>
                  <a:lnTo>
                    <a:pt x="5920" y="187"/>
                  </a:lnTo>
                  <a:lnTo>
                    <a:pt x="5867" y="81"/>
                  </a:lnTo>
                  <a:lnTo>
                    <a:pt x="5760" y="27"/>
                  </a:lnTo>
                  <a:lnTo>
                    <a:pt x="5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2"/>
            <p:cNvSpPr/>
            <p:nvPr/>
          </p:nvSpPr>
          <p:spPr>
            <a:xfrm>
              <a:off x="4698555" y="7968629"/>
              <a:ext cx="34548" cy="207620"/>
            </a:xfrm>
            <a:custGeom>
              <a:rect b="b" l="l" r="r" t="t"/>
              <a:pathLst>
                <a:path extrusionOk="0" h="11226" w="1868">
                  <a:moveTo>
                    <a:pt x="1201" y="1627"/>
                  </a:moveTo>
                  <a:lnTo>
                    <a:pt x="1201" y="2507"/>
                  </a:lnTo>
                  <a:lnTo>
                    <a:pt x="667" y="2507"/>
                  </a:lnTo>
                  <a:lnTo>
                    <a:pt x="667" y="1627"/>
                  </a:lnTo>
                  <a:close/>
                  <a:moveTo>
                    <a:pt x="1201" y="3173"/>
                  </a:moveTo>
                  <a:lnTo>
                    <a:pt x="1201" y="7999"/>
                  </a:lnTo>
                  <a:lnTo>
                    <a:pt x="667" y="7999"/>
                  </a:lnTo>
                  <a:lnTo>
                    <a:pt x="667" y="3173"/>
                  </a:lnTo>
                  <a:close/>
                  <a:moveTo>
                    <a:pt x="1201" y="8639"/>
                  </a:moveTo>
                  <a:lnTo>
                    <a:pt x="1201" y="9386"/>
                  </a:lnTo>
                  <a:lnTo>
                    <a:pt x="1174" y="9599"/>
                  </a:lnTo>
                  <a:lnTo>
                    <a:pt x="1147" y="9812"/>
                  </a:lnTo>
                  <a:lnTo>
                    <a:pt x="1067" y="9999"/>
                  </a:lnTo>
                  <a:lnTo>
                    <a:pt x="961" y="10212"/>
                  </a:lnTo>
                  <a:lnTo>
                    <a:pt x="934" y="10266"/>
                  </a:lnTo>
                  <a:lnTo>
                    <a:pt x="881" y="10186"/>
                  </a:lnTo>
                  <a:lnTo>
                    <a:pt x="801" y="9999"/>
                  </a:lnTo>
                  <a:lnTo>
                    <a:pt x="721" y="9812"/>
                  </a:lnTo>
                  <a:lnTo>
                    <a:pt x="694" y="9626"/>
                  </a:lnTo>
                  <a:lnTo>
                    <a:pt x="667" y="9412"/>
                  </a:lnTo>
                  <a:lnTo>
                    <a:pt x="667" y="8639"/>
                  </a:lnTo>
                  <a:close/>
                  <a:moveTo>
                    <a:pt x="934" y="0"/>
                  </a:moveTo>
                  <a:lnTo>
                    <a:pt x="827" y="27"/>
                  </a:lnTo>
                  <a:lnTo>
                    <a:pt x="721" y="80"/>
                  </a:lnTo>
                  <a:lnTo>
                    <a:pt x="641" y="187"/>
                  </a:lnTo>
                  <a:lnTo>
                    <a:pt x="614" y="320"/>
                  </a:lnTo>
                  <a:lnTo>
                    <a:pt x="614" y="960"/>
                  </a:lnTo>
                  <a:lnTo>
                    <a:pt x="347" y="960"/>
                  </a:lnTo>
                  <a:lnTo>
                    <a:pt x="214" y="987"/>
                  </a:lnTo>
                  <a:lnTo>
                    <a:pt x="107" y="1067"/>
                  </a:lnTo>
                  <a:lnTo>
                    <a:pt x="27" y="1174"/>
                  </a:lnTo>
                  <a:lnTo>
                    <a:pt x="1" y="1280"/>
                  </a:lnTo>
                  <a:lnTo>
                    <a:pt x="1" y="9412"/>
                  </a:lnTo>
                  <a:lnTo>
                    <a:pt x="27" y="9706"/>
                  </a:lnTo>
                  <a:lnTo>
                    <a:pt x="81" y="9999"/>
                  </a:lnTo>
                  <a:lnTo>
                    <a:pt x="187" y="10266"/>
                  </a:lnTo>
                  <a:lnTo>
                    <a:pt x="321" y="10532"/>
                  </a:lnTo>
                  <a:lnTo>
                    <a:pt x="641" y="11066"/>
                  </a:lnTo>
                  <a:lnTo>
                    <a:pt x="694" y="11146"/>
                  </a:lnTo>
                  <a:lnTo>
                    <a:pt x="747" y="11199"/>
                  </a:lnTo>
                  <a:lnTo>
                    <a:pt x="827" y="11226"/>
                  </a:lnTo>
                  <a:lnTo>
                    <a:pt x="1014" y="11226"/>
                  </a:lnTo>
                  <a:lnTo>
                    <a:pt x="1094" y="11199"/>
                  </a:lnTo>
                  <a:lnTo>
                    <a:pt x="1147" y="11146"/>
                  </a:lnTo>
                  <a:lnTo>
                    <a:pt x="1201" y="11066"/>
                  </a:lnTo>
                  <a:lnTo>
                    <a:pt x="1521" y="10532"/>
                  </a:lnTo>
                  <a:lnTo>
                    <a:pt x="1681" y="10266"/>
                  </a:lnTo>
                  <a:lnTo>
                    <a:pt x="1761" y="9999"/>
                  </a:lnTo>
                  <a:lnTo>
                    <a:pt x="1841" y="9706"/>
                  </a:lnTo>
                  <a:lnTo>
                    <a:pt x="1867" y="9386"/>
                  </a:lnTo>
                  <a:lnTo>
                    <a:pt x="1867" y="8319"/>
                  </a:lnTo>
                  <a:lnTo>
                    <a:pt x="1867" y="2827"/>
                  </a:lnTo>
                  <a:lnTo>
                    <a:pt x="1867" y="1280"/>
                  </a:lnTo>
                  <a:lnTo>
                    <a:pt x="1841" y="1174"/>
                  </a:lnTo>
                  <a:lnTo>
                    <a:pt x="1761" y="1067"/>
                  </a:lnTo>
                  <a:lnTo>
                    <a:pt x="1654" y="987"/>
                  </a:lnTo>
                  <a:lnTo>
                    <a:pt x="1521" y="960"/>
                  </a:lnTo>
                  <a:lnTo>
                    <a:pt x="1254" y="960"/>
                  </a:lnTo>
                  <a:lnTo>
                    <a:pt x="1254" y="320"/>
                  </a:lnTo>
                  <a:lnTo>
                    <a:pt x="1227" y="187"/>
                  </a:lnTo>
                  <a:lnTo>
                    <a:pt x="1147" y="80"/>
                  </a:lnTo>
                  <a:lnTo>
                    <a:pt x="1041" y="27"/>
                  </a:lnTo>
                  <a:lnTo>
                    <a:pt x="9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22"/>
          <p:cNvGrpSpPr/>
          <p:nvPr/>
        </p:nvGrpSpPr>
        <p:grpSpPr>
          <a:xfrm>
            <a:off x="5157199" y="7848887"/>
            <a:ext cx="221023" cy="221023"/>
            <a:chOff x="5076787" y="7968629"/>
            <a:chExt cx="208119" cy="208119"/>
          </a:xfrm>
        </p:grpSpPr>
        <p:sp>
          <p:nvSpPr>
            <p:cNvPr id="329" name="Google Shape;329;p22"/>
            <p:cNvSpPr/>
            <p:nvPr/>
          </p:nvSpPr>
          <p:spPr>
            <a:xfrm>
              <a:off x="5076787" y="7968629"/>
              <a:ext cx="208119" cy="208119"/>
            </a:xfrm>
            <a:custGeom>
              <a:rect b="b" l="l" r="r" t="t"/>
              <a:pathLst>
                <a:path extrusionOk="0" h="11253" w="11253">
                  <a:moveTo>
                    <a:pt x="2587" y="1707"/>
                  </a:moveTo>
                  <a:lnTo>
                    <a:pt x="2587" y="2720"/>
                  </a:lnTo>
                  <a:lnTo>
                    <a:pt x="1600" y="2720"/>
                  </a:lnTo>
                  <a:lnTo>
                    <a:pt x="2587" y="1707"/>
                  </a:lnTo>
                  <a:close/>
                  <a:moveTo>
                    <a:pt x="4293" y="2027"/>
                  </a:moveTo>
                  <a:lnTo>
                    <a:pt x="4133" y="2240"/>
                  </a:lnTo>
                  <a:lnTo>
                    <a:pt x="4027" y="2480"/>
                  </a:lnTo>
                  <a:lnTo>
                    <a:pt x="3973" y="2747"/>
                  </a:lnTo>
                  <a:lnTo>
                    <a:pt x="3947" y="3013"/>
                  </a:lnTo>
                  <a:lnTo>
                    <a:pt x="3973" y="3280"/>
                  </a:lnTo>
                  <a:lnTo>
                    <a:pt x="4027" y="3547"/>
                  </a:lnTo>
                  <a:lnTo>
                    <a:pt x="4133" y="3813"/>
                  </a:lnTo>
                  <a:lnTo>
                    <a:pt x="4293" y="4027"/>
                  </a:lnTo>
                  <a:lnTo>
                    <a:pt x="1947" y="4027"/>
                  </a:lnTo>
                  <a:lnTo>
                    <a:pt x="1947" y="3360"/>
                  </a:lnTo>
                  <a:lnTo>
                    <a:pt x="2907" y="3360"/>
                  </a:lnTo>
                  <a:lnTo>
                    <a:pt x="3040" y="3333"/>
                  </a:lnTo>
                  <a:lnTo>
                    <a:pt x="3147" y="3280"/>
                  </a:lnTo>
                  <a:lnTo>
                    <a:pt x="3227" y="3173"/>
                  </a:lnTo>
                  <a:lnTo>
                    <a:pt x="3253" y="3040"/>
                  </a:lnTo>
                  <a:lnTo>
                    <a:pt x="3253" y="2027"/>
                  </a:lnTo>
                  <a:close/>
                  <a:moveTo>
                    <a:pt x="5653" y="2027"/>
                  </a:moveTo>
                  <a:lnTo>
                    <a:pt x="5866" y="2053"/>
                  </a:lnTo>
                  <a:lnTo>
                    <a:pt x="6080" y="2133"/>
                  </a:lnTo>
                  <a:lnTo>
                    <a:pt x="6240" y="2240"/>
                  </a:lnTo>
                  <a:lnTo>
                    <a:pt x="6373" y="2347"/>
                  </a:lnTo>
                  <a:lnTo>
                    <a:pt x="6480" y="2507"/>
                  </a:lnTo>
                  <a:lnTo>
                    <a:pt x="6560" y="2667"/>
                  </a:lnTo>
                  <a:lnTo>
                    <a:pt x="6586" y="2853"/>
                  </a:lnTo>
                  <a:lnTo>
                    <a:pt x="6613" y="3013"/>
                  </a:lnTo>
                  <a:lnTo>
                    <a:pt x="6586" y="3200"/>
                  </a:lnTo>
                  <a:lnTo>
                    <a:pt x="6560" y="3387"/>
                  </a:lnTo>
                  <a:lnTo>
                    <a:pt x="6480" y="3547"/>
                  </a:lnTo>
                  <a:lnTo>
                    <a:pt x="6373" y="3680"/>
                  </a:lnTo>
                  <a:lnTo>
                    <a:pt x="6240" y="3813"/>
                  </a:lnTo>
                  <a:lnTo>
                    <a:pt x="6080" y="3920"/>
                  </a:lnTo>
                  <a:lnTo>
                    <a:pt x="5866" y="4000"/>
                  </a:lnTo>
                  <a:lnTo>
                    <a:pt x="5653" y="4027"/>
                  </a:lnTo>
                  <a:lnTo>
                    <a:pt x="5573" y="4027"/>
                  </a:lnTo>
                  <a:lnTo>
                    <a:pt x="5360" y="4000"/>
                  </a:lnTo>
                  <a:lnTo>
                    <a:pt x="5147" y="3920"/>
                  </a:lnTo>
                  <a:lnTo>
                    <a:pt x="4987" y="3813"/>
                  </a:lnTo>
                  <a:lnTo>
                    <a:pt x="4853" y="3680"/>
                  </a:lnTo>
                  <a:lnTo>
                    <a:pt x="4747" y="3547"/>
                  </a:lnTo>
                  <a:lnTo>
                    <a:pt x="4667" y="3387"/>
                  </a:lnTo>
                  <a:lnTo>
                    <a:pt x="4613" y="3200"/>
                  </a:lnTo>
                  <a:lnTo>
                    <a:pt x="4613" y="3013"/>
                  </a:lnTo>
                  <a:lnTo>
                    <a:pt x="4613" y="2853"/>
                  </a:lnTo>
                  <a:lnTo>
                    <a:pt x="4667" y="2667"/>
                  </a:lnTo>
                  <a:lnTo>
                    <a:pt x="4747" y="2507"/>
                  </a:lnTo>
                  <a:lnTo>
                    <a:pt x="4853" y="2347"/>
                  </a:lnTo>
                  <a:lnTo>
                    <a:pt x="4987" y="2240"/>
                  </a:lnTo>
                  <a:lnTo>
                    <a:pt x="5147" y="2133"/>
                  </a:lnTo>
                  <a:lnTo>
                    <a:pt x="5360" y="2053"/>
                  </a:lnTo>
                  <a:lnTo>
                    <a:pt x="5573" y="2027"/>
                  </a:lnTo>
                  <a:close/>
                  <a:moveTo>
                    <a:pt x="9279" y="2027"/>
                  </a:moveTo>
                  <a:lnTo>
                    <a:pt x="9279" y="4027"/>
                  </a:lnTo>
                  <a:lnTo>
                    <a:pt x="6933" y="4027"/>
                  </a:lnTo>
                  <a:lnTo>
                    <a:pt x="7093" y="3813"/>
                  </a:lnTo>
                  <a:lnTo>
                    <a:pt x="7200" y="3547"/>
                  </a:lnTo>
                  <a:lnTo>
                    <a:pt x="7253" y="3280"/>
                  </a:lnTo>
                  <a:lnTo>
                    <a:pt x="7280" y="3013"/>
                  </a:lnTo>
                  <a:lnTo>
                    <a:pt x="7253" y="2747"/>
                  </a:lnTo>
                  <a:lnTo>
                    <a:pt x="7200" y="2480"/>
                  </a:lnTo>
                  <a:lnTo>
                    <a:pt x="7093" y="2240"/>
                  </a:lnTo>
                  <a:lnTo>
                    <a:pt x="6933" y="2027"/>
                  </a:lnTo>
                  <a:close/>
                  <a:moveTo>
                    <a:pt x="10586" y="667"/>
                  </a:moveTo>
                  <a:lnTo>
                    <a:pt x="10586" y="5386"/>
                  </a:lnTo>
                  <a:lnTo>
                    <a:pt x="640" y="5386"/>
                  </a:lnTo>
                  <a:lnTo>
                    <a:pt x="640" y="3653"/>
                  </a:lnTo>
                  <a:lnTo>
                    <a:pt x="934" y="3360"/>
                  </a:lnTo>
                  <a:lnTo>
                    <a:pt x="1280" y="3360"/>
                  </a:lnTo>
                  <a:lnTo>
                    <a:pt x="1280" y="4346"/>
                  </a:lnTo>
                  <a:lnTo>
                    <a:pt x="1307" y="4480"/>
                  </a:lnTo>
                  <a:lnTo>
                    <a:pt x="1387" y="4586"/>
                  </a:lnTo>
                  <a:lnTo>
                    <a:pt x="1494" y="4666"/>
                  </a:lnTo>
                  <a:lnTo>
                    <a:pt x="1627" y="4693"/>
                  </a:lnTo>
                  <a:lnTo>
                    <a:pt x="9599" y="4693"/>
                  </a:lnTo>
                  <a:lnTo>
                    <a:pt x="9733" y="4666"/>
                  </a:lnTo>
                  <a:lnTo>
                    <a:pt x="9839" y="4586"/>
                  </a:lnTo>
                  <a:lnTo>
                    <a:pt x="9893" y="4480"/>
                  </a:lnTo>
                  <a:lnTo>
                    <a:pt x="9919" y="4346"/>
                  </a:lnTo>
                  <a:lnTo>
                    <a:pt x="9919" y="1680"/>
                  </a:lnTo>
                  <a:lnTo>
                    <a:pt x="9893" y="1547"/>
                  </a:lnTo>
                  <a:lnTo>
                    <a:pt x="9839" y="1467"/>
                  </a:lnTo>
                  <a:lnTo>
                    <a:pt x="9733" y="1387"/>
                  </a:lnTo>
                  <a:lnTo>
                    <a:pt x="9599" y="1360"/>
                  </a:lnTo>
                  <a:lnTo>
                    <a:pt x="3253" y="1360"/>
                  </a:lnTo>
                  <a:lnTo>
                    <a:pt x="3253" y="1040"/>
                  </a:lnTo>
                  <a:lnTo>
                    <a:pt x="3627" y="667"/>
                  </a:lnTo>
                  <a:close/>
                  <a:moveTo>
                    <a:pt x="4027" y="6053"/>
                  </a:moveTo>
                  <a:lnTo>
                    <a:pt x="4053" y="6213"/>
                  </a:lnTo>
                  <a:lnTo>
                    <a:pt x="4133" y="6373"/>
                  </a:lnTo>
                  <a:lnTo>
                    <a:pt x="4213" y="6533"/>
                  </a:lnTo>
                  <a:lnTo>
                    <a:pt x="4293" y="6693"/>
                  </a:lnTo>
                  <a:lnTo>
                    <a:pt x="1947" y="6693"/>
                  </a:lnTo>
                  <a:lnTo>
                    <a:pt x="1947" y="6053"/>
                  </a:lnTo>
                  <a:close/>
                  <a:moveTo>
                    <a:pt x="6533" y="6053"/>
                  </a:moveTo>
                  <a:lnTo>
                    <a:pt x="6453" y="6186"/>
                  </a:lnTo>
                  <a:lnTo>
                    <a:pt x="6373" y="6293"/>
                  </a:lnTo>
                  <a:lnTo>
                    <a:pt x="6293" y="6400"/>
                  </a:lnTo>
                  <a:lnTo>
                    <a:pt x="6160" y="6506"/>
                  </a:lnTo>
                  <a:lnTo>
                    <a:pt x="6053" y="6586"/>
                  </a:lnTo>
                  <a:lnTo>
                    <a:pt x="5920" y="6640"/>
                  </a:lnTo>
                  <a:lnTo>
                    <a:pt x="5760" y="6666"/>
                  </a:lnTo>
                  <a:lnTo>
                    <a:pt x="5600" y="6693"/>
                  </a:lnTo>
                  <a:lnTo>
                    <a:pt x="5466" y="6666"/>
                  </a:lnTo>
                  <a:lnTo>
                    <a:pt x="5306" y="6640"/>
                  </a:lnTo>
                  <a:lnTo>
                    <a:pt x="5173" y="6586"/>
                  </a:lnTo>
                  <a:lnTo>
                    <a:pt x="5040" y="6506"/>
                  </a:lnTo>
                  <a:lnTo>
                    <a:pt x="4933" y="6400"/>
                  </a:lnTo>
                  <a:lnTo>
                    <a:pt x="4827" y="6293"/>
                  </a:lnTo>
                  <a:lnTo>
                    <a:pt x="4747" y="6186"/>
                  </a:lnTo>
                  <a:lnTo>
                    <a:pt x="4693" y="6053"/>
                  </a:lnTo>
                  <a:close/>
                  <a:moveTo>
                    <a:pt x="9279" y="6053"/>
                  </a:moveTo>
                  <a:lnTo>
                    <a:pt x="9279" y="6693"/>
                  </a:lnTo>
                  <a:lnTo>
                    <a:pt x="6906" y="6693"/>
                  </a:lnTo>
                  <a:lnTo>
                    <a:pt x="7013" y="6533"/>
                  </a:lnTo>
                  <a:lnTo>
                    <a:pt x="7093" y="6373"/>
                  </a:lnTo>
                  <a:lnTo>
                    <a:pt x="7146" y="6213"/>
                  </a:lnTo>
                  <a:lnTo>
                    <a:pt x="7200" y="6053"/>
                  </a:lnTo>
                  <a:close/>
                  <a:moveTo>
                    <a:pt x="10586" y="6053"/>
                  </a:moveTo>
                  <a:lnTo>
                    <a:pt x="10586" y="7973"/>
                  </a:lnTo>
                  <a:lnTo>
                    <a:pt x="640" y="7973"/>
                  </a:lnTo>
                  <a:lnTo>
                    <a:pt x="640" y="6053"/>
                  </a:lnTo>
                  <a:lnTo>
                    <a:pt x="1280" y="6053"/>
                  </a:lnTo>
                  <a:lnTo>
                    <a:pt x="1280" y="7013"/>
                  </a:lnTo>
                  <a:lnTo>
                    <a:pt x="1307" y="7146"/>
                  </a:lnTo>
                  <a:lnTo>
                    <a:pt x="1387" y="7253"/>
                  </a:lnTo>
                  <a:lnTo>
                    <a:pt x="1494" y="7306"/>
                  </a:lnTo>
                  <a:lnTo>
                    <a:pt x="1627" y="7333"/>
                  </a:lnTo>
                  <a:lnTo>
                    <a:pt x="9599" y="7333"/>
                  </a:lnTo>
                  <a:lnTo>
                    <a:pt x="9733" y="7306"/>
                  </a:lnTo>
                  <a:lnTo>
                    <a:pt x="9839" y="7253"/>
                  </a:lnTo>
                  <a:lnTo>
                    <a:pt x="9893" y="7146"/>
                  </a:lnTo>
                  <a:lnTo>
                    <a:pt x="9919" y="7013"/>
                  </a:lnTo>
                  <a:lnTo>
                    <a:pt x="9919" y="6053"/>
                  </a:lnTo>
                  <a:close/>
                  <a:moveTo>
                    <a:pt x="4027" y="8613"/>
                  </a:moveTo>
                  <a:lnTo>
                    <a:pt x="4053" y="8799"/>
                  </a:lnTo>
                  <a:lnTo>
                    <a:pt x="4133" y="8986"/>
                  </a:lnTo>
                  <a:lnTo>
                    <a:pt x="4213" y="9146"/>
                  </a:lnTo>
                  <a:lnTo>
                    <a:pt x="4320" y="9306"/>
                  </a:lnTo>
                  <a:lnTo>
                    <a:pt x="1947" y="9306"/>
                  </a:lnTo>
                  <a:lnTo>
                    <a:pt x="1947" y="8613"/>
                  </a:lnTo>
                  <a:close/>
                  <a:moveTo>
                    <a:pt x="6533" y="8613"/>
                  </a:moveTo>
                  <a:lnTo>
                    <a:pt x="6453" y="8773"/>
                  </a:lnTo>
                  <a:lnTo>
                    <a:pt x="6373" y="8906"/>
                  </a:lnTo>
                  <a:lnTo>
                    <a:pt x="6266" y="9039"/>
                  </a:lnTo>
                  <a:lnTo>
                    <a:pt x="6160" y="9119"/>
                  </a:lnTo>
                  <a:lnTo>
                    <a:pt x="6026" y="9199"/>
                  </a:lnTo>
                  <a:lnTo>
                    <a:pt x="5893" y="9253"/>
                  </a:lnTo>
                  <a:lnTo>
                    <a:pt x="5760" y="9279"/>
                  </a:lnTo>
                  <a:lnTo>
                    <a:pt x="5600" y="9306"/>
                  </a:lnTo>
                  <a:lnTo>
                    <a:pt x="5466" y="9279"/>
                  </a:lnTo>
                  <a:lnTo>
                    <a:pt x="5333" y="9253"/>
                  </a:lnTo>
                  <a:lnTo>
                    <a:pt x="5200" y="9199"/>
                  </a:lnTo>
                  <a:lnTo>
                    <a:pt x="5067" y="9119"/>
                  </a:lnTo>
                  <a:lnTo>
                    <a:pt x="4960" y="9039"/>
                  </a:lnTo>
                  <a:lnTo>
                    <a:pt x="4853" y="8906"/>
                  </a:lnTo>
                  <a:lnTo>
                    <a:pt x="4773" y="8773"/>
                  </a:lnTo>
                  <a:lnTo>
                    <a:pt x="4693" y="8613"/>
                  </a:lnTo>
                  <a:close/>
                  <a:moveTo>
                    <a:pt x="9279" y="8613"/>
                  </a:moveTo>
                  <a:lnTo>
                    <a:pt x="9279" y="9306"/>
                  </a:lnTo>
                  <a:lnTo>
                    <a:pt x="6906" y="9306"/>
                  </a:lnTo>
                  <a:lnTo>
                    <a:pt x="7013" y="9146"/>
                  </a:lnTo>
                  <a:lnTo>
                    <a:pt x="7093" y="8986"/>
                  </a:lnTo>
                  <a:lnTo>
                    <a:pt x="7146" y="8799"/>
                  </a:lnTo>
                  <a:lnTo>
                    <a:pt x="7200" y="8613"/>
                  </a:lnTo>
                  <a:close/>
                  <a:moveTo>
                    <a:pt x="10586" y="8613"/>
                  </a:moveTo>
                  <a:lnTo>
                    <a:pt x="10586" y="10586"/>
                  </a:lnTo>
                  <a:lnTo>
                    <a:pt x="640" y="10586"/>
                  </a:lnTo>
                  <a:lnTo>
                    <a:pt x="640" y="8613"/>
                  </a:lnTo>
                  <a:lnTo>
                    <a:pt x="1280" y="8613"/>
                  </a:lnTo>
                  <a:lnTo>
                    <a:pt x="1280" y="9626"/>
                  </a:lnTo>
                  <a:lnTo>
                    <a:pt x="1307" y="9759"/>
                  </a:lnTo>
                  <a:lnTo>
                    <a:pt x="1387" y="9866"/>
                  </a:lnTo>
                  <a:lnTo>
                    <a:pt x="1494" y="9946"/>
                  </a:lnTo>
                  <a:lnTo>
                    <a:pt x="1627" y="9972"/>
                  </a:lnTo>
                  <a:lnTo>
                    <a:pt x="9599" y="9972"/>
                  </a:lnTo>
                  <a:lnTo>
                    <a:pt x="9733" y="9946"/>
                  </a:lnTo>
                  <a:lnTo>
                    <a:pt x="9839" y="9866"/>
                  </a:lnTo>
                  <a:lnTo>
                    <a:pt x="9893" y="9759"/>
                  </a:lnTo>
                  <a:lnTo>
                    <a:pt x="9919" y="9626"/>
                  </a:lnTo>
                  <a:lnTo>
                    <a:pt x="9919" y="8613"/>
                  </a:lnTo>
                  <a:close/>
                  <a:moveTo>
                    <a:pt x="3493" y="0"/>
                  </a:moveTo>
                  <a:lnTo>
                    <a:pt x="3360" y="27"/>
                  </a:lnTo>
                  <a:lnTo>
                    <a:pt x="3253" y="107"/>
                  </a:lnTo>
                  <a:lnTo>
                    <a:pt x="80" y="3280"/>
                  </a:lnTo>
                  <a:lnTo>
                    <a:pt x="27" y="3387"/>
                  </a:lnTo>
                  <a:lnTo>
                    <a:pt x="1" y="3520"/>
                  </a:lnTo>
                  <a:lnTo>
                    <a:pt x="1" y="10906"/>
                  </a:lnTo>
                  <a:lnTo>
                    <a:pt x="27" y="11039"/>
                  </a:lnTo>
                  <a:lnTo>
                    <a:pt x="80" y="11146"/>
                  </a:lnTo>
                  <a:lnTo>
                    <a:pt x="187" y="11226"/>
                  </a:lnTo>
                  <a:lnTo>
                    <a:pt x="320" y="11252"/>
                  </a:lnTo>
                  <a:lnTo>
                    <a:pt x="10906" y="11252"/>
                  </a:lnTo>
                  <a:lnTo>
                    <a:pt x="11039" y="11226"/>
                  </a:lnTo>
                  <a:lnTo>
                    <a:pt x="11146" y="11146"/>
                  </a:lnTo>
                  <a:lnTo>
                    <a:pt x="11226" y="11039"/>
                  </a:lnTo>
                  <a:lnTo>
                    <a:pt x="11252" y="10906"/>
                  </a:lnTo>
                  <a:lnTo>
                    <a:pt x="11252" y="320"/>
                  </a:lnTo>
                  <a:lnTo>
                    <a:pt x="11226" y="187"/>
                  </a:lnTo>
                  <a:lnTo>
                    <a:pt x="11146" y="107"/>
                  </a:lnTo>
                  <a:lnTo>
                    <a:pt x="11039" y="27"/>
                  </a:lnTo>
                  <a:lnTo>
                    <a:pt x="10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2"/>
            <p:cNvSpPr/>
            <p:nvPr/>
          </p:nvSpPr>
          <p:spPr>
            <a:xfrm>
              <a:off x="5223744" y="8018435"/>
              <a:ext cx="11855" cy="12336"/>
            </a:xfrm>
            <a:custGeom>
              <a:rect b="b" l="l" r="r" t="t"/>
              <a:pathLst>
                <a:path extrusionOk="0" h="667" w="641">
                  <a:moveTo>
                    <a:pt x="320" y="0"/>
                  </a:moveTo>
                  <a:lnTo>
                    <a:pt x="213" y="27"/>
                  </a:lnTo>
                  <a:lnTo>
                    <a:pt x="107" y="80"/>
                  </a:lnTo>
                  <a:lnTo>
                    <a:pt x="27" y="187"/>
                  </a:lnTo>
                  <a:lnTo>
                    <a:pt x="0" y="320"/>
                  </a:lnTo>
                  <a:lnTo>
                    <a:pt x="27" y="454"/>
                  </a:lnTo>
                  <a:lnTo>
                    <a:pt x="80" y="560"/>
                  </a:lnTo>
                  <a:lnTo>
                    <a:pt x="187" y="640"/>
                  </a:lnTo>
                  <a:lnTo>
                    <a:pt x="320" y="667"/>
                  </a:lnTo>
                  <a:lnTo>
                    <a:pt x="453" y="640"/>
                  </a:lnTo>
                  <a:lnTo>
                    <a:pt x="560" y="560"/>
                  </a:lnTo>
                  <a:lnTo>
                    <a:pt x="613" y="454"/>
                  </a:lnTo>
                  <a:lnTo>
                    <a:pt x="640" y="320"/>
                  </a:lnTo>
                  <a:lnTo>
                    <a:pt x="613" y="187"/>
                  </a:lnTo>
                  <a:lnTo>
                    <a:pt x="533" y="80"/>
                  </a:lnTo>
                  <a:lnTo>
                    <a:pt x="427" y="27"/>
                  </a:lnTo>
                  <a:lnTo>
                    <a:pt x="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22"/>
          <p:cNvSpPr/>
          <p:nvPr/>
        </p:nvSpPr>
        <p:spPr>
          <a:xfrm>
            <a:off x="5743106" y="7848699"/>
            <a:ext cx="221037" cy="220507"/>
          </a:xfrm>
          <a:custGeom>
            <a:rect b="b" l="l" r="r" t="t"/>
            <a:pathLst>
              <a:path extrusionOk="0" h="11226" w="11253">
                <a:moveTo>
                  <a:pt x="7893" y="667"/>
                </a:moveTo>
                <a:lnTo>
                  <a:pt x="8000" y="720"/>
                </a:lnTo>
                <a:lnTo>
                  <a:pt x="8106" y="827"/>
                </a:lnTo>
                <a:lnTo>
                  <a:pt x="8186" y="907"/>
                </a:lnTo>
                <a:lnTo>
                  <a:pt x="8240" y="1040"/>
                </a:lnTo>
                <a:lnTo>
                  <a:pt x="8240" y="1174"/>
                </a:lnTo>
                <a:lnTo>
                  <a:pt x="8240" y="1307"/>
                </a:lnTo>
                <a:lnTo>
                  <a:pt x="8186" y="1414"/>
                </a:lnTo>
                <a:lnTo>
                  <a:pt x="8133" y="1520"/>
                </a:lnTo>
                <a:lnTo>
                  <a:pt x="8133" y="1600"/>
                </a:lnTo>
                <a:lnTo>
                  <a:pt x="8133" y="1680"/>
                </a:lnTo>
                <a:lnTo>
                  <a:pt x="8186" y="1760"/>
                </a:lnTo>
                <a:lnTo>
                  <a:pt x="8213" y="1813"/>
                </a:lnTo>
                <a:lnTo>
                  <a:pt x="8293" y="1867"/>
                </a:lnTo>
                <a:lnTo>
                  <a:pt x="8373" y="1920"/>
                </a:lnTo>
                <a:lnTo>
                  <a:pt x="9386" y="1920"/>
                </a:lnTo>
                <a:lnTo>
                  <a:pt x="9386" y="2907"/>
                </a:lnTo>
                <a:lnTo>
                  <a:pt x="9386" y="2987"/>
                </a:lnTo>
                <a:lnTo>
                  <a:pt x="9413" y="3067"/>
                </a:lnTo>
                <a:lnTo>
                  <a:pt x="9466" y="3120"/>
                </a:lnTo>
                <a:lnTo>
                  <a:pt x="9546" y="3173"/>
                </a:lnTo>
                <a:lnTo>
                  <a:pt x="9626" y="3227"/>
                </a:lnTo>
                <a:lnTo>
                  <a:pt x="9786" y="3227"/>
                </a:lnTo>
                <a:lnTo>
                  <a:pt x="9866" y="3200"/>
                </a:lnTo>
                <a:lnTo>
                  <a:pt x="9999" y="3147"/>
                </a:lnTo>
                <a:lnTo>
                  <a:pt x="10106" y="3147"/>
                </a:lnTo>
                <a:lnTo>
                  <a:pt x="10239" y="3173"/>
                </a:lnTo>
                <a:lnTo>
                  <a:pt x="10346" y="3227"/>
                </a:lnTo>
                <a:lnTo>
                  <a:pt x="10453" y="3307"/>
                </a:lnTo>
                <a:lnTo>
                  <a:pt x="10506" y="3387"/>
                </a:lnTo>
                <a:lnTo>
                  <a:pt x="10559" y="3520"/>
                </a:lnTo>
                <a:lnTo>
                  <a:pt x="10586" y="3653"/>
                </a:lnTo>
                <a:lnTo>
                  <a:pt x="10559" y="3787"/>
                </a:lnTo>
                <a:lnTo>
                  <a:pt x="10506" y="3893"/>
                </a:lnTo>
                <a:lnTo>
                  <a:pt x="10453" y="4000"/>
                </a:lnTo>
                <a:lnTo>
                  <a:pt x="10346" y="4080"/>
                </a:lnTo>
                <a:lnTo>
                  <a:pt x="10239" y="4133"/>
                </a:lnTo>
                <a:lnTo>
                  <a:pt x="10106" y="4160"/>
                </a:lnTo>
                <a:lnTo>
                  <a:pt x="9999" y="4133"/>
                </a:lnTo>
                <a:lnTo>
                  <a:pt x="9866" y="4106"/>
                </a:lnTo>
                <a:lnTo>
                  <a:pt x="9786" y="4080"/>
                </a:lnTo>
                <a:lnTo>
                  <a:pt x="9706" y="4053"/>
                </a:lnTo>
                <a:lnTo>
                  <a:pt x="9626" y="4080"/>
                </a:lnTo>
                <a:lnTo>
                  <a:pt x="9546" y="4106"/>
                </a:lnTo>
                <a:lnTo>
                  <a:pt x="9466" y="4160"/>
                </a:lnTo>
                <a:lnTo>
                  <a:pt x="9413" y="4240"/>
                </a:lnTo>
                <a:lnTo>
                  <a:pt x="9386" y="4320"/>
                </a:lnTo>
                <a:lnTo>
                  <a:pt x="9386" y="4400"/>
                </a:lnTo>
                <a:lnTo>
                  <a:pt x="9386" y="5386"/>
                </a:lnTo>
                <a:lnTo>
                  <a:pt x="8346" y="5386"/>
                </a:lnTo>
                <a:lnTo>
                  <a:pt x="8293" y="5413"/>
                </a:lnTo>
                <a:lnTo>
                  <a:pt x="8213" y="5466"/>
                </a:lnTo>
                <a:lnTo>
                  <a:pt x="8160" y="5520"/>
                </a:lnTo>
                <a:lnTo>
                  <a:pt x="8133" y="5600"/>
                </a:lnTo>
                <a:lnTo>
                  <a:pt x="8106" y="5680"/>
                </a:lnTo>
                <a:lnTo>
                  <a:pt x="8106" y="5760"/>
                </a:lnTo>
                <a:lnTo>
                  <a:pt x="8133" y="5840"/>
                </a:lnTo>
                <a:lnTo>
                  <a:pt x="8186" y="5973"/>
                </a:lnTo>
                <a:lnTo>
                  <a:pt x="8213" y="6106"/>
                </a:lnTo>
                <a:lnTo>
                  <a:pt x="8186" y="6240"/>
                </a:lnTo>
                <a:lnTo>
                  <a:pt x="8133" y="6346"/>
                </a:lnTo>
                <a:lnTo>
                  <a:pt x="8053" y="6453"/>
                </a:lnTo>
                <a:lnTo>
                  <a:pt x="7946" y="6533"/>
                </a:lnTo>
                <a:lnTo>
                  <a:pt x="7840" y="6560"/>
                </a:lnTo>
                <a:lnTo>
                  <a:pt x="7706" y="6586"/>
                </a:lnTo>
                <a:lnTo>
                  <a:pt x="7573" y="6560"/>
                </a:lnTo>
                <a:lnTo>
                  <a:pt x="7466" y="6533"/>
                </a:lnTo>
                <a:lnTo>
                  <a:pt x="7360" y="6453"/>
                </a:lnTo>
                <a:lnTo>
                  <a:pt x="7280" y="6346"/>
                </a:lnTo>
                <a:lnTo>
                  <a:pt x="7226" y="6240"/>
                </a:lnTo>
                <a:lnTo>
                  <a:pt x="7200" y="6106"/>
                </a:lnTo>
                <a:lnTo>
                  <a:pt x="7226" y="5973"/>
                </a:lnTo>
                <a:lnTo>
                  <a:pt x="7280" y="5840"/>
                </a:lnTo>
                <a:lnTo>
                  <a:pt x="7306" y="5760"/>
                </a:lnTo>
                <a:lnTo>
                  <a:pt x="7306" y="5680"/>
                </a:lnTo>
                <a:lnTo>
                  <a:pt x="7280" y="5600"/>
                </a:lnTo>
                <a:lnTo>
                  <a:pt x="7253" y="5520"/>
                </a:lnTo>
                <a:lnTo>
                  <a:pt x="7200" y="5466"/>
                </a:lnTo>
                <a:lnTo>
                  <a:pt x="7146" y="5413"/>
                </a:lnTo>
                <a:lnTo>
                  <a:pt x="7066" y="5386"/>
                </a:lnTo>
                <a:lnTo>
                  <a:pt x="5947" y="5386"/>
                </a:lnTo>
                <a:lnTo>
                  <a:pt x="5947" y="4800"/>
                </a:lnTo>
                <a:lnTo>
                  <a:pt x="6213" y="4800"/>
                </a:lnTo>
                <a:lnTo>
                  <a:pt x="6453" y="4773"/>
                </a:lnTo>
                <a:lnTo>
                  <a:pt x="6693" y="4693"/>
                </a:lnTo>
                <a:lnTo>
                  <a:pt x="6906" y="4533"/>
                </a:lnTo>
                <a:lnTo>
                  <a:pt x="7066" y="4373"/>
                </a:lnTo>
                <a:lnTo>
                  <a:pt x="7200" y="4160"/>
                </a:lnTo>
                <a:lnTo>
                  <a:pt x="7280" y="3920"/>
                </a:lnTo>
                <a:lnTo>
                  <a:pt x="7306" y="3653"/>
                </a:lnTo>
                <a:lnTo>
                  <a:pt x="7280" y="3387"/>
                </a:lnTo>
                <a:lnTo>
                  <a:pt x="7200" y="3147"/>
                </a:lnTo>
                <a:lnTo>
                  <a:pt x="7066" y="2933"/>
                </a:lnTo>
                <a:lnTo>
                  <a:pt x="6906" y="2747"/>
                </a:lnTo>
                <a:lnTo>
                  <a:pt x="6693" y="2613"/>
                </a:lnTo>
                <a:lnTo>
                  <a:pt x="6453" y="2533"/>
                </a:lnTo>
                <a:lnTo>
                  <a:pt x="6213" y="2480"/>
                </a:lnTo>
                <a:lnTo>
                  <a:pt x="5947" y="2507"/>
                </a:lnTo>
                <a:lnTo>
                  <a:pt x="5947" y="1920"/>
                </a:lnTo>
                <a:lnTo>
                  <a:pt x="7120" y="1920"/>
                </a:lnTo>
                <a:lnTo>
                  <a:pt x="7200" y="1867"/>
                </a:lnTo>
                <a:lnTo>
                  <a:pt x="7280" y="1813"/>
                </a:lnTo>
                <a:lnTo>
                  <a:pt x="7333" y="1760"/>
                </a:lnTo>
                <a:lnTo>
                  <a:pt x="7360" y="1680"/>
                </a:lnTo>
                <a:lnTo>
                  <a:pt x="7360" y="1600"/>
                </a:lnTo>
                <a:lnTo>
                  <a:pt x="7360" y="1520"/>
                </a:lnTo>
                <a:lnTo>
                  <a:pt x="7333" y="1414"/>
                </a:lnTo>
                <a:lnTo>
                  <a:pt x="7280" y="1307"/>
                </a:lnTo>
                <a:lnTo>
                  <a:pt x="7253" y="1174"/>
                </a:lnTo>
                <a:lnTo>
                  <a:pt x="7280" y="1040"/>
                </a:lnTo>
                <a:lnTo>
                  <a:pt x="7333" y="907"/>
                </a:lnTo>
                <a:lnTo>
                  <a:pt x="7386" y="827"/>
                </a:lnTo>
                <a:lnTo>
                  <a:pt x="7493" y="720"/>
                </a:lnTo>
                <a:lnTo>
                  <a:pt x="7626" y="667"/>
                </a:lnTo>
                <a:close/>
                <a:moveTo>
                  <a:pt x="3654" y="667"/>
                </a:moveTo>
                <a:lnTo>
                  <a:pt x="3760" y="720"/>
                </a:lnTo>
                <a:lnTo>
                  <a:pt x="3867" y="827"/>
                </a:lnTo>
                <a:lnTo>
                  <a:pt x="3947" y="907"/>
                </a:lnTo>
                <a:lnTo>
                  <a:pt x="3973" y="1040"/>
                </a:lnTo>
                <a:lnTo>
                  <a:pt x="4000" y="1174"/>
                </a:lnTo>
                <a:lnTo>
                  <a:pt x="3973" y="1307"/>
                </a:lnTo>
                <a:lnTo>
                  <a:pt x="3920" y="1414"/>
                </a:lnTo>
                <a:lnTo>
                  <a:pt x="3894" y="1494"/>
                </a:lnTo>
                <a:lnTo>
                  <a:pt x="3894" y="1600"/>
                </a:lnTo>
                <a:lnTo>
                  <a:pt x="3894" y="1680"/>
                </a:lnTo>
                <a:lnTo>
                  <a:pt x="3920" y="1760"/>
                </a:lnTo>
                <a:lnTo>
                  <a:pt x="3973" y="1813"/>
                </a:lnTo>
                <a:lnTo>
                  <a:pt x="4053" y="1867"/>
                </a:lnTo>
                <a:lnTo>
                  <a:pt x="4133" y="1920"/>
                </a:lnTo>
                <a:lnTo>
                  <a:pt x="5280" y="1920"/>
                </a:lnTo>
                <a:lnTo>
                  <a:pt x="5280" y="3040"/>
                </a:lnTo>
                <a:lnTo>
                  <a:pt x="5307" y="3120"/>
                </a:lnTo>
                <a:lnTo>
                  <a:pt x="5333" y="3200"/>
                </a:lnTo>
                <a:lnTo>
                  <a:pt x="5387" y="3280"/>
                </a:lnTo>
                <a:lnTo>
                  <a:pt x="5493" y="3333"/>
                </a:lnTo>
                <a:lnTo>
                  <a:pt x="5573" y="3360"/>
                </a:lnTo>
                <a:lnTo>
                  <a:pt x="5680" y="3360"/>
                </a:lnTo>
                <a:lnTo>
                  <a:pt x="5760" y="3333"/>
                </a:lnTo>
                <a:lnTo>
                  <a:pt x="5840" y="3280"/>
                </a:lnTo>
                <a:lnTo>
                  <a:pt x="5973" y="3200"/>
                </a:lnTo>
                <a:lnTo>
                  <a:pt x="6107" y="3147"/>
                </a:lnTo>
                <a:lnTo>
                  <a:pt x="6240" y="3147"/>
                </a:lnTo>
                <a:lnTo>
                  <a:pt x="6373" y="3200"/>
                </a:lnTo>
                <a:lnTo>
                  <a:pt x="6480" y="3253"/>
                </a:lnTo>
                <a:lnTo>
                  <a:pt x="6560" y="3360"/>
                </a:lnTo>
                <a:lnTo>
                  <a:pt x="6640" y="3493"/>
                </a:lnTo>
                <a:lnTo>
                  <a:pt x="6666" y="3653"/>
                </a:lnTo>
                <a:lnTo>
                  <a:pt x="6640" y="3787"/>
                </a:lnTo>
                <a:lnTo>
                  <a:pt x="6560" y="3920"/>
                </a:lnTo>
                <a:lnTo>
                  <a:pt x="6480" y="4027"/>
                </a:lnTo>
                <a:lnTo>
                  <a:pt x="6373" y="4106"/>
                </a:lnTo>
                <a:lnTo>
                  <a:pt x="6240" y="4133"/>
                </a:lnTo>
                <a:lnTo>
                  <a:pt x="6107" y="4133"/>
                </a:lnTo>
                <a:lnTo>
                  <a:pt x="5973" y="4106"/>
                </a:lnTo>
                <a:lnTo>
                  <a:pt x="5840" y="4027"/>
                </a:lnTo>
                <a:lnTo>
                  <a:pt x="5760" y="3973"/>
                </a:lnTo>
                <a:lnTo>
                  <a:pt x="5680" y="3947"/>
                </a:lnTo>
                <a:lnTo>
                  <a:pt x="5573" y="3947"/>
                </a:lnTo>
                <a:lnTo>
                  <a:pt x="5493" y="3973"/>
                </a:lnTo>
                <a:lnTo>
                  <a:pt x="5413" y="4027"/>
                </a:lnTo>
                <a:lnTo>
                  <a:pt x="5333" y="4080"/>
                </a:lnTo>
                <a:lnTo>
                  <a:pt x="5307" y="4160"/>
                </a:lnTo>
                <a:lnTo>
                  <a:pt x="5280" y="4266"/>
                </a:lnTo>
                <a:lnTo>
                  <a:pt x="5280" y="5386"/>
                </a:lnTo>
                <a:lnTo>
                  <a:pt x="4107" y="5386"/>
                </a:lnTo>
                <a:lnTo>
                  <a:pt x="4027" y="5413"/>
                </a:lnTo>
                <a:lnTo>
                  <a:pt x="3947" y="5466"/>
                </a:lnTo>
                <a:lnTo>
                  <a:pt x="3894" y="5546"/>
                </a:lnTo>
                <a:lnTo>
                  <a:pt x="3867" y="5626"/>
                </a:lnTo>
                <a:lnTo>
                  <a:pt x="3867" y="5706"/>
                </a:lnTo>
                <a:lnTo>
                  <a:pt x="3867" y="5813"/>
                </a:lnTo>
                <a:lnTo>
                  <a:pt x="3920" y="5893"/>
                </a:lnTo>
                <a:lnTo>
                  <a:pt x="3973" y="6000"/>
                </a:lnTo>
                <a:lnTo>
                  <a:pt x="4000" y="6133"/>
                </a:lnTo>
                <a:lnTo>
                  <a:pt x="3973" y="6266"/>
                </a:lnTo>
                <a:lnTo>
                  <a:pt x="3947" y="6400"/>
                </a:lnTo>
                <a:lnTo>
                  <a:pt x="3867" y="6506"/>
                </a:lnTo>
                <a:lnTo>
                  <a:pt x="3760" y="6586"/>
                </a:lnTo>
                <a:lnTo>
                  <a:pt x="3654" y="6640"/>
                </a:lnTo>
                <a:lnTo>
                  <a:pt x="3520" y="6666"/>
                </a:lnTo>
                <a:lnTo>
                  <a:pt x="3360" y="6640"/>
                </a:lnTo>
                <a:lnTo>
                  <a:pt x="3254" y="6586"/>
                </a:lnTo>
                <a:lnTo>
                  <a:pt x="3147" y="6506"/>
                </a:lnTo>
                <a:lnTo>
                  <a:pt x="3067" y="6400"/>
                </a:lnTo>
                <a:lnTo>
                  <a:pt x="3040" y="6266"/>
                </a:lnTo>
                <a:lnTo>
                  <a:pt x="3014" y="6133"/>
                </a:lnTo>
                <a:lnTo>
                  <a:pt x="3040" y="6000"/>
                </a:lnTo>
                <a:lnTo>
                  <a:pt x="3094" y="5893"/>
                </a:lnTo>
                <a:lnTo>
                  <a:pt x="3147" y="5813"/>
                </a:lnTo>
                <a:lnTo>
                  <a:pt x="3147" y="5706"/>
                </a:lnTo>
                <a:lnTo>
                  <a:pt x="3147" y="5626"/>
                </a:lnTo>
                <a:lnTo>
                  <a:pt x="3120" y="5546"/>
                </a:lnTo>
                <a:lnTo>
                  <a:pt x="3067" y="5466"/>
                </a:lnTo>
                <a:lnTo>
                  <a:pt x="2987" y="5413"/>
                </a:lnTo>
                <a:lnTo>
                  <a:pt x="2907" y="5386"/>
                </a:lnTo>
                <a:lnTo>
                  <a:pt x="1840" y="5386"/>
                </a:lnTo>
                <a:lnTo>
                  <a:pt x="1840" y="4400"/>
                </a:lnTo>
                <a:lnTo>
                  <a:pt x="1840" y="4293"/>
                </a:lnTo>
                <a:lnTo>
                  <a:pt x="1814" y="4213"/>
                </a:lnTo>
                <a:lnTo>
                  <a:pt x="1760" y="4160"/>
                </a:lnTo>
                <a:lnTo>
                  <a:pt x="1680" y="4106"/>
                </a:lnTo>
                <a:lnTo>
                  <a:pt x="1600" y="4080"/>
                </a:lnTo>
                <a:lnTo>
                  <a:pt x="1520" y="4053"/>
                </a:lnTo>
                <a:lnTo>
                  <a:pt x="1440" y="4053"/>
                </a:lnTo>
                <a:lnTo>
                  <a:pt x="1360" y="4106"/>
                </a:lnTo>
                <a:lnTo>
                  <a:pt x="1254" y="4133"/>
                </a:lnTo>
                <a:lnTo>
                  <a:pt x="1121" y="4160"/>
                </a:lnTo>
                <a:lnTo>
                  <a:pt x="987" y="4133"/>
                </a:lnTo>
                <a:lnTo>
                  <a:pt x="881" y="4080"/>
                </a:lnTo>
                <a:lnTo>
                  <a:pt x="801" y="4000"/>
                </a:lnTo>
                <a:lnTo>
                  <a:pt x="721" y="3893"/>
                </a:lnTo>
                <a:lnTo>
                  <a:pt x="667" y="3787"/>
                </a:lnTo>
                <a:lnTo>
                  <a:pt x="641" y="3653"/>
                </a:lnTo>
                <a:lnTo>
                  <a:pt x="667" y="3520"/>
                </a:lnTo>
                <a:lnTo>
                  <a:pt x="721" y="3387"/>
                </a:lnTo>
                <a:lnTo>
                  <a:pt x="801" y="3307"/>
                </a:lnTo>
                <a:lnTo>
                  <a:pt x="881" y="3227"/>
                </a:lnTo>
                <a:lnTo>
                  <a:pt x="987" y="3173"/>
                </a:lnTo>
                <a:lnTo>
                  <a:pt x="1121" y="3147"/>
                </a:lnTo>
                <a:lnTo>
                  <a:pt x="1254" y="3147"/>
                </a:lnTo>
                <a:lnTo>
                  <a:pt x="1360" y="3200"/>
                </a:lnTo>
                <a:lnTo>
                  <a:pt x="1440" y="3227"/>
                </a:lnTo>
                <a:lnTo>
                  <a:pt x="1600" y="3227"/>
                </a:lnTo>
                <a:lnTo>
                  <a:pt x="1680" y="3200"/>
                </a:lnTo>
                <a:lnTo>
                  <a:pt x="1760" y="3147"/>
                </a:lnTo>
                <a:lnTo>
                  <a:pt x="1814" y="3067"/>
                </a:lnTo>
                <a:lnTo>
                  <a:pt x="1840" y="2987"/>
                </a:lnTo>
                <a:lnTo>
                  <a:pt x="1840" y="2907"/>
                </a:lnTo>
                <a:lnTo>
                  <a:pt x="1840" y="1920"/>
                </a:lnTo>
                <a:lnTo>
                  <a:pt x="2880" y="1920"/>
                </a:lnTo>
                <a:lnTo>
                  <a:pt x="2960" y="1867"/>
                </a:lnTo>
                <a:lnTo>
                  <a:pt x="3040" y="1813"/>
                </a:lnTo>
                <a:lnTo>
                  <a:pt x="3094" y="1760"/>
                </a:lnTo>
                <a:lnTo>
                  <a:pt x="3120" y="1680"/>
                </a:lnTo>
                <a:lnTo>
                  <a:pt x="3120" y="1600"/>
                </a:lnTo>
                <a:lnTo>
                  <a:pt x="3120" y="1494"/>
                </a:lnTo>
                <a:lnTo>
                  <a:pt x="3094" y="1414"/>
                </a:lnTo>
                <a:lnTo>
                  <a:pt x="3040" y="1307"/>
                </a:lnTo>
                <a:lnTo>
                  <a:pt x="3014" y="1174"/>
                </a:lnTo>
                <a:lnTo>
                  <a:pt x="3040" y="1040"/>
                </a:lnTo>
                <a:lnTo>
                  <a:pt x="3094" y="907"/>
                </a:lnTo>
                <a:lnTo>
                  <a:pt x="3147" y="827"/>
                </a:lnTo>
                <a:lnTo>
                  <a:pt x="3254" y="720"/>
                </a:lnTo>
                <a:lnTo>
                  <a:pt x="3360" y="667"/>
                </a:lnTo>
                <a:close/>
                <a:moveTo>
                  <a:pt x="9386" y="6026"/>
                </a:moveTo>
                <a:lnTo>
                  <a:pt x="9386" y="7173"/>
                </a:lnTo>
                <a:lnTo>
                  <a:pt x="9386" y="7253"/>
                </a:lnTo>
                <a:lnTo>
                  <a:pt x="9439" y="7333"/>
                </a:lnTo>
                <a:lnTo>
                  <a:pt x="9493" y="7413"/>
                </a:lnTo>
                <a:lnTo>
                  <a:pt x="9546" y="7439"/>
                </a:lnTo>
                <a:lnTo>
                  <a:pt x="9626" y="7493"/>
                </a:lnTo>
                <a:lnTo>
                  <a:pt x="9813" y="7493"/>
                </a:lnTo>
                <a:lnTo>
                  <a:pt x="9893" y="7439"/>
                </a:lnTo>
                <a:lnTo>
                  <a:pt x="9999" y="7386"/>
                </a:lnTo>
                <a:lnTo>
                  <a:pt x="10239" y="7386"/>
                </a:lnTo>
                <a:lnTo>
                  <a:pt x="10346" y="7439"/>
                </a:lnTo>
                <a:lnTo>
                  <a:pt x="10453" y="7519"/>
                </a:lnTo>
                <a:lnTo>
                  <a:pt x="10506" y="7599"/>
                </a:lnTo>
                <a:lnTo>
                  <a:pt x="10559" y="7706"/>
                </a:lnTo>
                <a:lnTo>
                  <a:pt x="10586" y="7839"/>
                </a:lnTo>
                <a:lnTo>
                  <a:pt x="10559" y="7946"/>
                </a:lnTo>
                <a:lnTo>
                  <a:pt x="10533" y="8026"/>
                </a:lnTo>
                <a:lnTo>
                  <a:pt x="10506" y="8106"/>
                </a:lnTo>
                <a:lnTo>
                  <a:pt x="10453" y="8186"/>
                </a:lnTo>
                <a:lnTo>
                  <a:pt x="10373" y="8239"/>
                </a:lnTo>
                <a:lnTo>
                  <a:pt x="10293" y="8266"/>
                </a:lnTo>
                <a:lnTo>
                  <a:pt x="10213" y="8293"/>
                </a:lnTo>
                <a:lnTo>
                  <a:pt x="10133" y="8319"/>
                </a:lnTo>
                <a:lnTo>
                  <a:pt x="9999" y="8293"/>
                </a:lnTo>
                <a:lnTo>
                  <a:pt x="9893" y="8239"/>
                </a:lnTo>
                <a:lnTo>
                  <a:pt x="9813" y="8213"/>
                </a:lnTo>
                <a:lnTo>
                  <a:pt x="9706" y="8186"/>
                </a:lnTo>
                <a:lnTo>
                  <a:pt x="9626" y="8213"/>
                </a:lnTo>
                <a:lnTo>
                  <a:pt x="9546" y="8239"/>
                </a:lnTo>
                <a:lnTo>
                  <a:pt x="9493" y="8293"/>
                </a:lnTo>
                <a:lnTo>
                  <a:pt x="9439" y="8346"/>
                </a:lnTo>
                <a:lnTo>
                  <a:pt x="9386" y="8426"/>
                </a:lnTo>
                <a:lnTo>
                  <a:pt x="9386" y="8533"/>
                </a:lnTo>
                <a:lnTo>
                  <a:pt x="9386" y="9492"/>
                </a:lnTo>
                <a:lnTo>
                  <a:pt x="8373" y="9492"/>
                </a:lnTo>
                <a:lnTo>
                  <a:pt x="8293" y="9519"/>
                </a:lnTo>
                <a:lnTo>
                  <a:pt x="8240" y="9572"/>
                </a:lnTo>
                <a:lnTo>
                  <a:pt x="8186" y="9626"/>
                </a:lnTo>
                <a:lnTo>
                  <a:pt x="8160" y="9706"/>
                </a:lnTo>
                <a:lnTo>
                  <a:pt x="8133" y="9786"/>
                </a:lnTo>
                <a:lnTo>
                  <a:pt x="8133" y="9866"/>
                </a:lnTo>
                <a:lnTo>
                  <a:pt x="8160" y="9946"/>
                </a:lnTo>
                <a:lnTo>
                  <a:pt x="8186" y="10052"/>
                </a:lnTo>
                <a:lnTo>
                  <a:pt x="8186" y="10159"/>
                </a:lnTo>
                <a:lnTo>
                  <a:pt x="8160" y="10266"/>
                </a:lnTo>
                <a:lnTo>
                  <a:pt x="8106" y="10372"/>
                </a:lnTo>
                <a:lnTo>
                  <a:pt x="8026" y="10452"/>
                </a:lnTo>
                <a:lnTo>
                  <a:pt x="7946" y="10532"/>
                </a:lnTo>
                <a:lnTo>
                  <a:pt x="7840" y="10559"/>
                </a:lnTo>
                <a:lnTo>
                  <a:pt x="7733" y="10586"/>
                </a:lnTo>
                <a:lnTo>
                  <a:pt x="7626" y="10559"/>
                </a:lnTo>
                <a:lnTo>
                  <a:pt x="7520" y="10532"/>
                </a:lnTo>
                <a:lnTo>
                  <a:pt x="7413" y="10452"/>
                </a:lnTo>
                <a:lnTo>
                  <a:pt x="7360" y="10372"/>
                </a:lnTo>
                <a:lnTo>
                  <a:pt x="7306" y="10266"/>
                </a:lnTo>
                <a:lnTo>
                  <a:pt x="7280" y="10159"/>
                </a:lnTo>
                <a:lnTo>
                  <a:pt x="7280" y="10052"/>
                </a:lnTo>
                <a:lnTo>
                  <a:pt x="7306" y="9946"/>
                </a:lnTo>
                <a:lnTo>
                  <a:pt x="7333" y="9866"/>
                </a:lnTo>
                <a:lnTo>
                  <a:pt x="7333" y="9786"/>
                </a:lnTo>
                <a:lnTo>
                  <a:pt x="7306" y="9706"/>
                </a:lnTo>
                <a:lnTo>
                  <a:pt x="7280" y="9626"/>
                </a:lnTo>
                <a:lnTo>
                  <a:pt x="7226" y="9572"/>
                </a:lnTo>
                <a:lnTo>
                  <a:pt x="7146" y="9519"/>
                </a:lnTo>
                <a:lnTo>
                  <a:pt x="7093" y="9492"/>
                </a:lnTo>
                <a:lnTo>
                  <a:pt x="5947" y="9492"/>
                </a:lnTo>
                <a:lnTo>
                  <a:pt x="5947" y="6026"/>
                </a:lnTo>
                <a:lnTo>
                  <a:pt x="6560" y="6026"/>
                </a:lnTo>
                <a:lnTo>
                  <a:pt x="6560" y="6266"/>
                </a:lnTo>
                <a:lnTo>
                  <a:pt x="6640" y="6506"/>
                </a:lnTo>
                <a:lnTo>
                  <a:pt x="6746" y="6719"/>
                </a:lnTo>
                <a:lnTo>
                  <a:pt x="6880" y="6879"/>
                </a:lnTo>
                <a:lnTo>
                  <a:pt x="7040" y="7039"/>
                </a:lnTo>
                <a:lnTo>
                  <a:pt x="7253" y="7146"/>
                </a:lnTo>
                <a:lnTo>
                  <a:pt x="7466" y="7226"/>
                </a:lnTo>
                <a:lnTo>
                  <a:pt x="7706" y="7253"/>
                </a:lnTo>
                <a:lnTo>
                  <a:pt x="7946" y="7226"/>
                </a:lnTo>
                <a:lnTo>
                  <a:pt x="8160" y="7146"/>
                </a:lnTo>
                <a:lnTo>
                  <a:pt x="8373" y="7039"/>
                </a:lnTo>
                <a:lnTo>
                  <a:pt x="8533" y="6879"/>
                </a:lnTo>
                <a:lnTo>
                  <a:pt x="8693" y="6719"/>
                </a:lnTo>
                <a:lnTo>
                  <a:pt x="8773" y="6506"/>
                </a:lnTo>
                <a:lnTo>
                  <a:pt x="8853" y="6266"/>
                </a:lnTo>
                <a:lnTo>
                  <a:pt x="8853" y="6026"/>
                </a:lnTo>
                <a:close/>
                <a:moveTo>
                  <a:pt x="3520" y="0"/>
                </a:moveTo>
                <a:lnTo>
                  <a:pt x="3254" y="27"/>
                </a:lnTo>
                <a:lnTo>
                  <a:pt x="3040" y="107"/>
                </a:lnTo>
                <a:lnTo>
                  <a:pt x="2827" y="214"/>
                </a:lnTo>
                <a:lnTo>
                  <a:pt x="2667" y="374"/>
                </a:lnTo>
                <a:lnTo>
                  <a:pt x="2534" y="560"/>
                </a:lnTo>
                <a:lnTo>
                  <a:pt x="2427" y="774"/>
                </a:lnTo>
                <a:lnTo>
                  <a:pt x="2374" y="1014"/>
                </a:lnTo>
                <a:lnTo>
                  <a:pt x="2374" y="1254"/>
                </a:lnTo>
                <a:lnTo>
                  <a:pt x="1520" y="1254"/>
                </a:lnTo>
                <a:lnTo>
                  <a:pt x="1387" y="1280"/>
                </a:lnTo>
                <a:lnTo>
                  <a:pt x="1281" y="1360"/>
                </a:lnTo>
                <a:lnTo>
                  <a:pt x="1201" y="1467"/>
                </a:lnTo>
                <a:lnTo>
                  <a:pt x="1201" y="1600"/>
                </a:lnTo>
                <a:lnTo>
                  <a:pt x="1201" y="2480"/>
                </a:lnTo>
                <a:lnTo>
                  <a:pt x="961" y="2507"/>
                </a:lnTo>
                <a:lnTo>
                  <a:pt x="721" y="2560"/>
                </a:lnTo>
                <a:lnTo>
                  <a:pt x="534" y="2667"/>
                </a:lnTo>
                <a:lnTo>
                  <a:pt x="347" y="2800"/>
                </a:lnTo>
                <a:lnTo>
                  <a:pt x="187" y="2987"/>
                </a:lnTo>
                <a:lnTo>
                  <a:pt x="81" y="3173"/>
                </a:lnTo>
                <a:lnTo>
                  <a:pt x="27" y="3413"/>
                </a:lnTo>
                <a:lnTo>
                  <a:pt x="1" y="3653"/>
                </a:lnTo>
                <a:lnTo>
                  <a:pt x="27" y="3893"/>
                </a:lnTo>
                <a:lnTo>
                  <a:pt x="81" y="4106"/>
                </a:lnTo>
                <a:lnTo>
                  <a:pt x="187" y="4320"/>
                </a:lnTo>
                <a:lnTo>
                  <a:pt x="347" y="4480"/>
                </a:lnTo>
                <a:lnTo>
                  <a:pt x="534" y="4613"/>
                </a:lnTo>
                <a:lnTo>
                  <a:pt x="721" y="4720"/>
                </a:lnTo>
                <a:lnTo>
                  <a:pt x="961" y="4800"/>
                </a:lnTo>
                <a:lnTo>
                  <a:pt x="1201" y="4800"/>
                </a:lnTo>
                <a:lnTo>
                  <a:pt x="1201" y="5706"/>
                </a:lnTo>
                <a:lnTo>
                  <a:pt x="1201" y="5840"/>
                </a:lnTo>
                <a:lnTo>
                  <a:pt x="1281" y="5946"/>
                </a:lnTo>
                <a:lnTo>
                  <a:pt x="1387" y="6000"/>
                </a:lnTo>
                <a:lnTo>
                  <a:pt x="1520" y="6026"/>
                </a:lnTo>
                <a:lnTo>
                  <a:pt x="2374" y="6026"/>
                </a:lnTo>
                <a:lnTo>
                  <a:pt x="2374" y="6293"/>
                </a:lnTo>
                <a:lnTo>
                  <a:pt x="2427" y="6533"/>
                </a:lnTo>
                <a:lnTo>
                  <a:pt x="2507" y="6746"/>
                </a:lnTo>
                <a:lnTo>
                  <a:pt x="2640" y="6933"/>
                </a:lnTo>
                <a:lnTo>
                  <a:pt x="2827" y="7093"/>
                </a:lnTo>
                <a:lnTo>
                  <a:pt x="3040" y="7226"/>
                </a:lnTo>
                <a:lnTo>
                  <a:pt x="3254" y="7306"/>
                </a:lnTo>
                <a:lnTo>
                  <a:pt x="3520" y="7333"/>
                </a:lnTo>
                <a:lnTo>
                  <a:pt x="3760" y="7306"/>
                </a:lnTo>
                <a:lnTo>
                  <a:pt x="3973" y="7226"/>
                </a:lnTo>
                <a:lnTo>
                  <a:pt x="4187" y="7093"/>
                </a:lnTo>
                <a:lnTo>
                  <a:pt x="4373" y="6933"/>
                </a:lnTo>
                <a:lnTo>
                  <a:pt x="4507" y="6746"/>
                </a:lnTo>
                <a:lnTo>
                  <a:pt x="4613" y="6533"/>
                </a:lnTo>
                <a:lnTo>
                  <a:pt x="4640" y="6293"/>
                </a:lnTo>
                <a:lnTo>
                  <a:pt x="4640" y="6026"/>
                </a:lnTo>
                <a:lnTo>
                  <a:pt x="5280" y="6026"/>
                </a:lnTo>
                <a:lnTo>
                  <a:pt x="5280" y="9812"/>
                </a:lnTo>
                <a:lnTo>
                  <a:pt x="5307" y="9946"/>
                </a:lnTo>
                <a:lnTo>
                  <a:pt x="5387" y="10052"/>
                </a:lnTo>
                <a:lnTo>
                  <a:pt x="5493" y="10106"/>
                </a:lnTo>
                <a:lnTo>
                  <a:pt x="5627" y="10132"/>
                </a:lnTo>
                <a:lnTo>
                  <a:pt x="6613" y="10132"/>
                </a:lnTo>
                <a:lnTo>
                  <a:pt x="6640" y="10399"/>
                </a:lnTo>
                <a:lnTo>
                  <a:pt x="6720" y="10612"/>
                </a:lnTo>
                <a:lnTo>
                  <a:pt x="6853" y="10799"/>
                </a:lnTo>
                <a:lnTo>
                  <a:pt x="6986" y="10959"/>
                </a:lnTo>
                <a:lnTo>
                  <a:pt x="7146" y="11092"/>
                </a:lnTo>
                <a:lnTo>
                  <a:pt x="7333" y="11172"/>
                </a:lnTo>
                <a:lnTo>
                  <a:pt x="7520" y="11226"/>
                </a:lnTo>
                <a:lnTo>
                  <a:pt x="7920" y="11226"/>
                </a:lnTo>
                <a:lnTo>
                  <a:pt x="8133" y="11172"/>
                </a:lnTo>
                <a:lnTo>
                  <a:pt x="8293" y="11092"/>
                </a:lnTo>
                <a:lnTo>
                  <a:pt x="8480" y="10959"/>
                </a:lnTo>
                <a:lnTo>
                  <a:pt x="8613" y="10799"/>
                </a:lnTo>
                <a:lnTo>
                  <a:pt x="8720" y="10612"/>
                </a:lnTo>
                <a:lnTo>
                  <a:pt x="8800" y="10399"/>
                </a:lnTo>
                <a:lnTo>
                  <a:pt x="8853" y="10132"/>
                </a:lnTo>
                <a:lnTo>
                  <a:pt x="9706" y="10132"/>
                </a:lnTo>
                <a:lnTo>
                  <a:pt x="9839" y="10106"/>
                </a:lnTo>
                <a:lnTo>
                  <a:pt x="9946" y="10052"/>
                </a:lnTo>
                <a:lnTo>
                  <a:pt x="10026" y="9946"/>
                </a:lnTo>
                <a:lnTo>
                  <a:pt x="10053" y="9812"/>
                </a:lnTo>
                <a:lnTo>
                  <a:pt x="10053" y="8959"/>
                </a:lnTo>
                <a:lnTo>
                  <a:pt x="10266" y="8959"/>
                </a:lnTo>
                <a:lnTo>
                  <a:pt x="10506" y="8906"/>
                </a:lnTo>
                <a:lnTo>
                  <a:pt x="10693" y="8799"/>
                </a:lnTo>
                <a:lnTo>
                  <a:pt x="10879" y="8666"/>
                </a:lnTo>
                <a:lnTo>
                  <a:pt x="11039" y="8506"/>
                </a:lnTo>
                <a:lnTo>
                  <a:pt x="11146" y="8293"/>
                </a:lnTo>
                <a:lnTo>
                  <a:pt x="11199" y="8079"/>
                </a:lnTo>
                <a:lnTo>
                  <a:pt x="11226" y="7839"/>
                </a:lnTo>
                <a:lnTo>
                  <a:pt x="11226" y="7626"/>
                </a:lnTo>
                <a:lnTo>
                  <a:pt x="11146" y="7413"/>
                </a:lnTo>
                <a:lnTo>
                  <a:pt x="11039" y="7226"/>
                </a:lnTo>
                <a:lnTo>
                  <a:pt x="10906" y="7039"/>
                </a:lnTo>
                <a:lnTo>
                  <a:pt x="10746" y="6906"/>
                </a:lnTo>
                <a:lnTo>
                  <a:pt x="10559" y="6799"/>
                </a:lnTo>
                <a:lnTo>
                  <a:pt x="10346" y="6746"/>
                </a:lnTo>
                <a:lnTo>
                  <a:pt x="10133" y="6719"/>
                </a:lnTo>
                <a:lnTo>
                  <a:pt x="10053" y="6719"/>
                </a:lnTo>
                <a:lnTo>
                  <a:pt x="10053" y="4800"/>
                </a:lnTo>
                <a:lnTo>
                  <a:pt x="10266" y="4800"/>
                </a:lnTo>
                <a:lnTo>
                  <a:pt x="10506" y="4746"/>
                </a:lnTo>
                <a:lnTo>
                  <a:pt x="10719" y="4640"/>
                </a:lnTo>
                <a:lnTo>
                  <a:pt x="10879" y="4480"/>
                </a:lnTo>
                <a:lnTo>
                  <a:pt x="11039" y="4320"/>
                </a:lnTo>
                <a:lnTo>
                  <a:pt x="11146" y="4106"/>
                </a:lnTo>
                <a:lnTo>
                  <a:pt x="11226" y="3893"/>
                </a:lnTo>
                <a:lnTo>
                  <a:pt x="11253" y="3653"/>
                </a:lnTo>
                <a:lnTo>
                  <a:pt x="11226" y="3413"/>
                </a:lnTo>
                <a:lnTo>
                  <a:pt x="11146" y="3173"/>
                </a:lnTo>
                <a:lnTo>
                  <a:pt x="11039" y="2987"/>
                </a:lnTo>
                <a:lnTo>
                  <a:pt x="10879" y="2800"/>
                </a:lnTo>
                <a:lnTo>
                  <a:pt x="10719" y="2667"/>
                </a:lnTo>
                <a:lnTo>
                  <a:pt x="10506" y="2560"/>
                </a:lnTo>
                <a:lnTo>
                  <a:pt x="10266" y="2507"/>
                </a:lnTo>
                <a:lnTo>
                  <a:pt x="10053" y="2480"/>
                </a:lnTo>
                <a:lnTo>
                  <a:pt x="10053" y="1600"/>
                </a:lnTo>
                <a:lnTo>
                  <a:pt x="10026" y="1467"/>
                </a:lnTo>
                <a:lnTo>
                  <a:pt x="9946" y="1360"/>
                </a:lnTo>
                <a:lnTo>
                  <a:pt x="9839" y="1280"/>
                </a:lnTo>
                <a:lnTo>
                  <a:pt x="9706" y="1254"/>
                </a:lnTo>
                <a:lnTo>
                  <a:pt x="8906" y="1254"/>
                </a:lnTo>
                <a:lnTo>
                  <a:pt x="8906" y="1014"/>
                </a:lnTo>
                <a:lnTo>
                  <a:pt x="8826" y="774"/>
                </a:lnTo>
                <a:lnTo>
                  <a:pt x="8746" y="560"/>
                </a:lnTo>
                <a:lnTo>
                  <a:pt x="8586" y="374"/>
                </a:lnTo>
                <a:lnTo>
                  <a:pt x="8426" y="214"/>
                </a:lnTo>
                <a:lnTo>
                  <a:pt x="8213" y="107"/>
                </a:lnTo>
                <a:lnTo>
                  <a:pt x="8000" y="27"/>
                </a:lnTo>
                <a:lnTo>
                  <a:pt x="7760" y="0"/>
                </a:lnTo>
                <a:lnTo>
                  <a:pt x="7520" y="27"/>
                </a:lnTo>
                <a:lnTo>
                  <a:pt x="7280" y="107"/>
                </a:lnTo>
                <a:lnTo>
                  <a:pt x="7066" y="214"/>
                </a:lnTo>
                <a:lnTo>
                  <a:pt x="6906" y="374"/>
                </a:lnTo>
                <a:lnTo>
                  <a:pt x="6773" y="560"/>
                </a:lnTo>
                <a:lnTo>
                  <a:pt x="6666" y="774"/>
                </a:lnTo>
                <a:lnTo>
                  <a:pt x="6613" y="1014"/>
                </a:lnTo>
                <a:lnTo>
                  <a:pt x="6613" y="1254"/>
                </a:lnTo>
                <a:lnTo>
                  <a:pt x="4667" y="1254"/>
                </a:lnTo>
                <a:lnTo>
                  <a:pt x="4640" y="1014"/>
                </a:lnTo>
                <a:lnTo>
                  <a:pt x="4587" y="774"/>
                </a:lnTo>
                <a:lnTo>
                  <a:pt x="4507" y="560"/>
                </a:lnTo>
                <a:lnTo>
                  <a:pt x="4347" y="374"/>
                </a:lnTo>
                <a:lnTo>
                  <a:pt x="4187" y="214"/>
                </a:lnTo>
                <a:lnTo>
                  <a:pt x="3973" y="107"/>
                </a:lnTo>
                <a:lnTo>
                  <a:pt x="3760" y="27"/>
                </a:lnTo>
                <a:lnTo>
                  <a:pt x="35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22"/>
          <p:cNvGrpSpPr/>
          <p:nvPr/>
        </p:nvGrpSpPr>
        <p:grpSpPr>
          <a:xfrm>
            <a:off x="6329229" y="7848887"/>
            <a:ext cx="220512" cy="221023"/>
            <a:chOff x="6180393" y="7968629"/>
            <a:chExt cx="207638" cy="208119"/>
          </a:xfrm>
        </p:grpSpPr>
        <p:sp>
          <p:nvSpPr>
            <p:cNvPr id="333" name="Google Shape;333;p22"/>
            <p:cNvSpPr/>
            <p:nvPr/>
          </p:nvSpPr>
          <p:spPr>
            <a:xfrm>
              <a:off x="6180393" y="7968629"/>
              <a:ext cx="207638" cy="208119"/>
            </a:xfrm>
            <a:custGeom>
              <a:rect b="b" l="l" r="r" t="t"/>
              <a:pathLst>
                <a:path extrusionOk="0" h="11253" w="11227">
                  <a:moveTo>
                    <a:pt x="6027" y="667"/>
                  </a:moveTo>
                  <a:lnTo>
                    <a:pt x="6427" y="720"/>
                  </a:lnTo>
                  <a:lnTo>
                    <a:pt x="6533" y="1334"/>
                  </a:lnTo>
                  <a:lnTo>
                    <a:pt x="6560" y="1414"/>
                  </a:lnTo>
                  <a:lnTo>
                    <a:pt x="6613" y="1494"/>
                  </a:lnTo>
                  <a:lnTo>
                    <a:pt x="6693" y="1547"/>
                  </a:lnTo>
                  <a:lnTo>
                    <a:pt x="6773" y="1600"/>
                  </a:lnTo>
                  <a:lnTo>
                    <a:pt x="7200" y="1733"/>
                  </a:lnTo>
                  <a:lnTo>
                    <a:pt x="7627" y="1947"/>
                  </a:lnTo>
                  <a:lnTo>
                    <a:pt x="7733" y="1973"/>
                  </a:lnTo>
                  <a:lnTo>
                    <a:pt x="7893" y="1973"/>
                  </a:lnTo>
                  <a:lnTo>
                    <a:pt x="7973" y="1920"/>
                  </a:lnTo>
                  <a:lnTo>
                    <a:pt x="8480" y="1547"/>
                  </a:lnTo>
                  <a:lnTo>
                    <a:pt x="8800" y="1813"/>
                  </a:lnTo>
                  <a:lnTo>
                    <a:pt x="9120" y="2107"/>
                  </a:lnTo>
                  <a:lnTo>
                    <a:pt x="9413" y="2400"/>
                  </a:lnTo>
                  <a:lnTo>
                    <a:pt x="9653" y="2720"/>
                  </a:lnTo>
                  <a:lnTo>
                    <a:pt x="9306" y="3227"/>
                  </a:lnTo>
                  <a:lnTo>
                    <a:pt x="9253" y="3307"/>
                  </a:lnTo>
                  <a:lnTo>
                    <a:pt x="9253" y="3413"/>
                  </a:lnTo>
                  <a:lnTo>
                    <a:pt x="9253" y="3493"/>
                  </a:lnTo>
                  <a:lnTo>
                    <a:pt x="9280" y="3573"/>
                  </a:lnTo>
                  <a:lnTo>
                    <a:pt x="9493" y="4000"/>
                  </a:lnTo>
                  <a:lnTo>
                    <a:pt x="9653" y="4453"/>
                  </a:lnTo>
                  <a:lnTo>
                    <a:pt x="9680" y="4533"/>
                  </a:lnTo>
                  <a:lnTo>
                    <a:pt x="9733" y="4613"/>
                  </a:lnTo>
                  <a:lnTo>
                    <a:pt x="9813" y="4666"/>
                  </a:lnTo>
                  <a:lnTo>
                    <a:pt x="9920" y="4693"/>
                  </a:lnTo>
                  <a:lnTo>
                    <a:pt x="10506" y="4773"/>
                  </a:lnTo>
                  <a:lnTo>
                    <a:pt x="10559" y="5200"/>
                  </a:lnTo>
                  <a:lnTo>
                    <a:pt x="10586" y="5600"/>
                  </a:lnTo>
                  <a:lnTo>
                    <a:pt x="10559" y="6026"/>
                  </a:lnTo>
                  <a:lnTo>
                    <a:pt x="10506" y="6453"/>
                  </a:lnTo>
                  <a:lnTo>
                    <a:pt x="9920" y="6533"/>
                  </a:lnTo>
                  <a:lnTo>
                    <a:pt x="9813" y="6560"/>
                  </a:lnTo>
                  <a:lnTo>
                    <a:pt x="9733" y="6613"/>
                  </a:lnTo>
                  <a:lnTo>
                    <a:pt x="9680" y="6693"/>
                  </a:lnTo>
                  <a:lnTo>
                    <a:pt x="9653" y="6773"/>
                  </a:lnTo>
                  <a:lnTo>
                    <a:pt x="9493" y="7226"/>
                  </a:lnTo>
                  <a:lnTo>
                    <a:pt x="9280" y="7653"/>
                  </a:lnTo>
                  <a:lnTo>
                    <a:pt x="9253" y="7733"/>
                  </a:lnTo>
                  <a:lnTo>
                    <a:pt x="9253" y="7813"/>
                  </a:lnTo>
                  <a:lnTo>
                    <a:pt x="9280" y="7919"/>
                  </a:lnTo>
                  <a:lnTo>
                    <a:pt x="9306" y="7999"/>
                  </a:lnTo>
                  <a:lnTo>
                    <a:pt x="9680" y="8479"/>
                  </a:lnTo>
                  <a:lnTo>
                    <a:pt x="9413" y="8826"/>
                  </a:lnTo>
                  <a:lnTo>
                    <a:pt x="9120" y="9119"/>
                  </a:lnTo>
                  <a:lnTo>
                    <a:pt x="8826" y="9412"/>
                  </a:lnTo>
                  <a:lnTo>
                    <a:pt x="8506" y="9679"/>
                  </a:lnTo>
                  <a:lnTo>
                    <a:pt x="8000" y="9306"/>
                  </a:lnTo>
                  <a:lnTo>
                    <a:pt x="7920" y="9279"/>
                  </a:lnTo>
                  <a:lnTo>
                    <a:pt x="7813" y="9253"/>
                  </a:lnTo>
                  <a:lnTo>
                    <a:pt x="7733" y="9253"/>
                  </a:lnTo>
                  <a:lnTo>
                    <a:pt x="7653" y="9279"/>
                  </a:lnTo>
                  <a:lnTo>
                    <a:pt x="7227" y="9492"/>
                  </a:lnTo>
                  <a:lnTo>
                    <a:pt x="6773" y="9652"/>
                  </a:lnTo>
                  <a:lnTo>
                    <a:pt x="6693" y="9679"/>
                  </a:lnTo>
                  <a:lnTo>
                    <a:pt x="6613" y="9732"/>
                  </a:lnTo>
                  <a:lnTo>
                    <a:pt x="6587" y="9812"/>
                  </a:lnTo>
                  <a:lnTo>
                    <a:pt x="6560" y="9919"/>
                  </a:lnTo>
                  <a:lnTo>
                    <a:pt x="6453" y="10506"/>
                  </a:lnTo>
                  <a:lnTo>
                    <a:pt x="6027" y="10559"/>
                  </a:lnTo>
                  <a:lnTo>
                    <a:pt x="5627" y="10586"/>
                  </a:lnTo>
                  <a:lnTo>
                    <a:pt x="5200" y="10559"/>
                  </a:lnTo>
                  <a:lnTo>
                    <a:pt x="4800" y="10506"/>
                  </a:lnTo>
                  <a:lnTo>
                    <a:pt x="4694" y="9919"/>
                  </a:lnTo>
                  <a:lnTo>
                    <a:pt x="4667" y="9812"/>
                  </a:lnTo>
                  <a:lnTo>
                    <a:pt x="4614" y="9759"/>
                  </a:lnTo>
                  <a:lnTo>
                    <a:pt x="4534" y="9679"/>
                  </a:lnTo>
                  <a:lnTo>
                    <a:pt x="4454" y="9652"/>
                  </a:lnTo>
                  <a:lnTo>
                    <a:pt x="4000" y="9492"/>
                  </a:lnTo>
                  <a:lnTo>
                    <a:pt x="3574" y="9279"/>
                  </a:lnTo>
                  <a:lnTo>
                    <a:pt x="3494" y="9253"/>
                  </a:lnTo>
                  <a:lnTo>
                    <a:pt x="3414" y="9253"/>
                  </a:lnTo>
                  <a:lnTo>
                    <a:pt x="3307" y="9279"/>
                  </a:lnTo>
                  <a:lnTo>
                    <a:pt x="3227" y="9306"/>
                  </a:lnTo>
                  <a:lnTo>
                    <a:pt x="2747" y="9679"/>
                  </a:lnTo>
                  <a:lnTo>
                    <a:pt x="2401" y="9412"/>
                  </a:lnTo>
                  <a:lnTo>
                    <a:pt x="2107" y="9119"/>
                  </a:lnTo>
                  <a:lnTo>
                    <a:pt x="1814" y="8826"/>
                  </a:lnTo>
                  <a:lnTo>
                    <a:pt x="1574" y="8506"/>
                  </a:lnTo>
                  <a:lnTo>
                    <a:pt x="1921" y="7999"/>
                  </a:lnTo>
                  <a:lnTo>
                    <a:pt x="1974" y="7919"/>
                  </a:lnTo>
                  <a:lnTo>
                    <a:pt x="1974" y="7813"/>
                  </a:lnTo>
                  <a:lnTo>
                    <a:pt x="1974" y="7733"/>
                  </a:lnTo>
                  <a:lnTo>
                    <a:pt x="1947" y="7653"/>
                  </a:lnTo>
                  <a:lnTo>
                    <a:pt x="1734" y="7226"/>
                  </a:lnTo>
                  <a:lnTo>
                    <a:pt x="1574" y="6799"/>
                  </a:lnTo>
                  <a:lnTo>
                    <a:pt x="1547" y="6693"/>
                  </a:lnTo>
                  <a:lnTo>
                    <a:pt x="1494" y="6640"/>
                  </a:lnTo>
                  <a:lnTo>
                    <a:pt x="1414" y="6586"/>
                  </a:lnTo>
                  <a:lnTo>
                    <a:pt x="1334" y="6560"/>
                  </a:lnTo>
                  <a:lnTo>
                    <a:pt x="721" y="6453"/>
                  </a:lnTo>
                  <a:lnTo>
                    <a:pt x="667" y="6053"/>
                  </a:lnTo>
                  <a:lnTo>
                    <a:pt x="641" y="5626"/>
                  </a:lnTo>
                  <a:lnTo>
                    <a:pt x="667" y="5200"/>
                  </a:lnTo>
                  <a:lnTo>
                    <a:pt x="721" y="4800"/>
                  </a:lnTo>
                  <a:lnTo>
                    <a:pt x="1334" y="4693"/>
                  </a:lnTo>
                  <a:lnTo>
                    <a:pt x="1414" y="4666"/>
                  </a:lnTo>
                  <a:lnTo>
                    <a:pt x="1494" y="4613"/>
                  </a:lnTo>
                  <a:lnTo>
                    <a:pt x="1547" y="4533"/>
                  </a:lnTo>
                  <a:lnTo>
                    <a:pt x="1574" y="4453"/>
                  </a:lnTo>
                  <a:lnTo>
                    <a:pt x="1734" y="4027"/>
                  </a:lnTo>
                  <a:lnTo>
                    <a:pt x="1947" y="3600"/>
                  </a:lnTo>
                  <a:lnTo>
                    <a:pt x="1974" y="3520"/>
                  </a:lnTo>
                  <a:lnTo>
                    <a:pt x="1974" y="3413"/>
                  </a:lnTo>
                  <a:lnTo>
                    <a:pt x="1974" y="3333"/>
                  </a:lnTo>
                  <a:lnTo>
                    <a:pt x="1921" y="3253"/>
                  </a:lnTo>
                  <a:lnTo>
                    <a:pt x="1574" y="2747"/>
                  </a:lnTo>
                  <a:lnTo>
                    <a:pt x="1814" y="2427"/>
                  </a:lnTo>
                  <a:lnTo>
                    <a:pt x="2107" y="2107"/>
                  </a:lnTo>
                  <a:lnTo>
                    <a:pt x="2401" y="1840"/>
                  </a:lnTo>
                  <a:lnTo>
                    <a:pt x="2721" y="1573"/>
                  </a:lnTo>
                  <a:lnTo>
                    <a:pt x="3227" y="1920"/>
                  </a:lnTo>
                  <a:lnTo>
                    <a:pt x="3307" y="1973"/>
                  </a:lnTo>
                  <a:lnTo>
                    <a:pt x="3414" y="2000"/>
                  </a:lnTo>
                  <a:lnTo>
                    <a:pt x="3494" y="1973"/>
                  </a:lnTo>
                  <a:lnTo>
                    <a:pt x="3574" y="1947"/>
                  </a:lnTo>
                  <a:lnTo>
                    <a:pt x="4000" y="1733"/>
                  </a:lnTo>
                  <a:lnTo>
                    <a:pt x="4454" y="1600"/>
                  </a:lnTo>
                  <a:lnTo>
                    <a:pt x="4534" y="1547"/>
                  </a:lnTo>
                  <a:lnTo>
                    <a:pt x="4614" y="1494"/>
                  </a:lnTo>
                  <a:lnTo>
                    <a:pt x="4640" y="1414"/>
                  </a:lnTo>
                  <a:lnTo>
                    <a:pt x="4667" y="1334"/>
                  </a:lnTo>
                  <a:lnTo>
                    <a:pt x="4774" y="720"/>
                  </a:lnTo>
                  <a:lnTo>
                    <a:pt x="5200" y="667"/>
                  </a:lnTo>
                  <a:close/>
                  <a:moveTo>
                    <a:pt x="5600" y="0"/>
                  </a:moveTo>
                  <a:lnTo>
                    <a:pt x="5014" y="27"/>
                  </a:lnTo>
                  <a:lnTo>
                    <a:pt x="4427" y="107"/>
                  </a:lnTo>
                  <a:lnTo>
                    <a:pt x="4320" y="160"/>
                  </a:lnTo>
                  <a:lnTo>
                    <a:pt x="4240" y="214"/>
                  </a:lnTo>
                  <a:lnTo>
                    <a:pt x="4187" y="294"/>
                  </a:lnTo>
                  <a:lnTo>
                    <a:pt x="4160" y="374"/>
                  </a:lnTo>
                  <a:lnTo>
                    <a:pt x="4054" y="1014"/>
                  </a:lnTo>
                  <a:lnTo>
                    <a:pt x="3760" y="1147"/>
                  </a:lnTo>
                  <a:lnTo>
                    <a:pt x="3440" y="1280"/>
                  </a:lnTo>
                  <a:lnTo>
                    <a:pt x="2934" y="907"/>
                  </a:lnTo>
                  <a:lnTo>
                    <a:pt x="2827" y="854"/>
                  </a:lnTo>
                  <a:lnTo>
                    <a:pt x="2641" y="854"/>
                  </a:lnTo>
                  <a:lnTo>
                    <a:pt x="2561" y="907"/>
                  </a:lnTo>
                  <a:lnTo>
                    <a:pt x="2081" y="1254"/>
                  </a:lnTo>
                  <a:lnTo>
                    <a:pt x="1627" y="1653"/>
                  </a:lnTo>
                  <a:lnTo>
                    <a:pt x="1227" y="2080"/>
                  </a:lnTo>
                  <a:lnTo>
                    <a:pt x="881" y="2560"/>
                  </a:lnTo>
                  <a:lnTo>
                    <a:pt x="827" y="2667"/>
                  </a:lnTo>
                  <a:lnTo>
                    <a:pt x="827" y="2773"/>
                  </a:lnTo>
                  <a:lnTo>
                    <a:pt x="854" y="2853"/>
                  </a:lnTo>
                  <a:lnTo>
                    <a:pt x="881" y="2960"/>
                  </a:lnTo>
                  <a:lnTo>
                    <a:pt x="1254" y="3467"/>
                  </a:lnTo>
                  <a:lnTo>
                    <a:pt x="1121" y="3760"/>
                  </a:lnTo>
                  <a:lnTo>
                    <a:pt x="1014" y="4080"/>
                  </a:lnTo>
                  <a:lnTo>
                    <a:pt x="374" y="4186"/>
                  </a:lnTo>
                  <a:lnTo>
                    <a:pt x="294" y="4213"/>
                  </a:lnTo>
                  <a:lnTo>
                    <a:pt x="214" y="4266"/>
                  </a:lnTo>
                  <a:lnTo>
                    <a:pt x="134" y="4346"/>
                  </a:lnTo>
                  <a:lnTo>
                    <a:pt x="108" y="4453"/>
                  </a:lnTo>
                  <a:lnTo>
                    <a:pt x="28" y="5040"/>
                  </a:lnTo>
                  <a:lnTo>
                    <a:pt x="1" y="5626"/>
                  </a:lnTo>
                  <a:lnTo>
                    <a:pt x="28" y="6213"/>
                  </a:lnTo>
                  <a:lnTo>
                    <a:pt x="108" y="6799"/>
                  </a:lnTo>
                  <a:lnTo>
                    <a:pt x="134" y="6906"/>
                  </a:lnTo>
                  <a:lnTo>
                    <a:pt x="214" y="6986"/>
                  </a:lnTo>
                  <a:lnTo>
                    <a:pt x="294" y="7039"/>
                  </a:lnTo>
                  <a:lnTo>
                    <a:pt x="374" y="7066"/>
                  </a:lnTo>
                  <a:lnTo>
                    <a:pt x="1014" y="7173"/>
                  </a:lnTo>
                  <a:lnTo>
                    <a:pt x="1121" y="7493"/>
                  </a:lnTo>
                  <a:lnTo>
                    <a:pt x="1281" y="7786"/>
                  </a:lnTo>
                  <a:lnTo>
                    <a:pt x="881" y="8293"/>
                  </a:lnTo>
                  <a:lnTo>
                    <a:pt x="854" y="8399"/>
                  </a:lnTo>
                  <a:lnTo>
                    <a:pt x="827" y="8479"/>
                  </a:lnTo>
                  <a:lnTo>
                    <a:pt x="854" y="8586"/>
                  </a:lnTo>
                  <a:lnTo>
                    <a:pt x="881" y="8666"/>
                  </a:lnTo>
                  <a:lnTo>
                    <a:pt x="1227" y="9146"/>
                  </a:lnTo>
                  <a:lnTo>
                    <a:pt x="1627" y="9599"/>
                  </a:lnTo>
                  <a:lnTo>
                    <a:pt x="2081" y="9999"/>
                  </a:lnTo>
                  <a:lnTo>
                    <a:pt x="2561" y="10346"/>
                  </a:lnTo>
                  <a:lnTo>
                    <a:pt x="2641" y="10399"/>
                  </a:lnTo>
                  <a:lnTo>
                    <a:pt x="2854" y="10399"/>
                  </a:lnTo>
                  <a:lnTo>
                    <a:pt x="2934" y="10346"/>
                  </a:lnTo>
                  <a:lnTo>
                    <a:pt x="3467" y="9972"/>
                  </a:lnTo>
                  <a:lnTo>
                    <a:pt x="3760" y="10106"/>
                  </a:lnTo>
                  <a:lnTo>
                    <a:pt x="4080" y="10212"/>
                  </a:lnTo>
                  <a:lnTo>
                    <a:pt x="4187" y="10852"/>
                  </a:lnTo>
                  <a:lnTo>
                    <a:pt x="4214" y="10959"/>
                  </a:lnTo>
                  <a:lnTo>
                    <a:pt x="4267" y="11039"/>
                  </a:lnTo>
                  <a:lnTo>
                    <a:pt x="4347" y="11092"/>
                  </a:lnTo>
                  <a:lnTo>
                    <a:pt x="4427" y="11119"/>
                  </a:lnTo>
                  <a:lnTo>
                    <a:pt x="5014" y="11226"/>
                  </a:lnTo>
                  <a:lnTo>
                    <a:pt x="5627" y="11252"/>
                  </a:lnTo>
                  <a:lnTo>
                    <a:pt x="6213" y="11199"/>
                  </a:lnTo>
                  <a:lnTo>
                    <a:pt x="6800" y="11119"/>
                  </a:lnTo>
                  <a:lnTo>
                    <a:pt x="6907" y="11092"/>
                  </a:lnTo>
                  <a:lnTo>
                    <a:pt x="6987" y="11039"/>
                  </a:lnTo>
                  <a:lnTo>
                    <a:pt x="7040" y="10959"/>
                  </a:lnTo>
                  <a:lnTo>
                    <a:pt x="7067" y="10852"/>
                  </a:lnTo>
                  <a:lnTo>
                    <a:pt x="7173" y="10212"/>
                  </a:lnTo>
                  <a:lnTo>
                    <a:pt x="7467" y="10106"/>
                  </a:lnTo>
                  <a:lnTo>
                    <a:pt x="7787" y="9972"/>
                  </a:lnTo>
                  <a:lnTo>
                    <a:pt x="8293" y="10346"/>
                  </a:lnTo>
                  <a:lnTo>
                    <a:pt x="8400" y="10372"/>
                  </a:lnTo>
                  <a:lnTo>
                    <a:pt x="8480" y="10399"/>
                  </a:lnTo>
                  <a:lnTo>
                    <a:pt x="8586" y="10399"/>
                  </a:lnTo>
                  <a:lnTo>
                    <a:pt x="8666" y="10346"/>
                  </a:lnTo>
                  <a:lnTo>
                    <a:pt x="9146" y="9999"/>
                  </a:lnTo>
                  <a:lnTo>
                    <a:pt x="9600" y="9599"/>
                  </a:lnTo>
                  <a:lnTo>
                    <a:pt x="10000" y="9146"/>
                  </a:lnTo>
                  <a:lnTo>
                    <a:pt x="10346" y="8666"/>
                  </a:lnTo>
                  <a:lnTo>
                    <a:pt x="10400" y="8586"/>
                  </a:lnTo>
                  <a:lnTo>
                    <a:pt x="10400" y="8479"/>
                  </a:lnTo>
                  <a:lnTo>
                    <a:pt x="10400" y="8373"/>
                  </a:lnTo>
                  <a:lnTo>
                    <a:pt x="10346" y="8293"/>
                  </a:lnTo>
                  <a:lnTo>
                    <a:pt x="9973" y="7759"/>
                  </a:lnTo>
                  <a:lnTo>
                    <a:pt x="10106" y="7466"/>
                  </a:lnTo>
                  <a:lnTo>
                    <a:pt x="10213" y="7173"/>
                  </a:lnTo>
                  <a:lnTo>
                    <a:pt x="10853" y="7066"/>
                  </a:lnTo>
                  <a:lnTo>
                    <a:pt x="10959" y="7013"/>
                  </a:lnTo>
                  <a:lnTo>
                    <a:pt x="11013" y="6959"/>
                  </a:lnTo>
                  <a:lnTo>
                    <a:pt x="11093" y="6879"/>
                  </a:lnTo>
                  <a:lnTo>
                    <a:pt x="11119" y="6799"/>
                  </a:lnTo>
                  <a:lnTo>
                    <a:pt x="11199" y="6213"/>
                  </a:lnTo>
                  <a:lnTo>
                    <a:pt x="11226" y="5600"/>
                  </a:lnTo>
                  <a:lnTo>
                    <a:pt x="11199" y="5013"/>
                  </a:lnTo>
                  <a:lnTo>
                    <a:pt x="11119" y="4426"/>
                  </a:lnTo>
                  <a:lnTo>
                    <a:pt x="11093" y="4320"/>
                  </a:lnTo>
                  <a:lnTo>
                    <a:pt x="11013" y="4266"/>
                  </a:lnTo>
                  <a:lnTo>
                    <a:pt x="10933" y="4186"/>
                  </a:lnTo>
                  <a:lnTo>
                    <a:pt x="10853" y="4160"/>
                  </a:lnTo>
                  <a:lnTo>
                    <a:pt x="10213" y="4053"/>
                  </a:lnTo>
                  <a:lnTo>
                    <a:pt x="10106" y="3760"/>
                  </a:lnTo>
                  <a:lnTo>
                    <a:pt x="9946" y="3440"/>
                  </a:lnTo>
                  <a:lnTo>
                    <a:pt x="10320" y="2933"/>
                  </a:lnTo>
                  <a:lnTo>
                    <a:pt x="10373" y="2827"/>
                  </a:lnTo>
                  <a:lnTo>
                    <a:pt x="10400" y="2747"/>
                  </a:lnTo>
                  <a:lnTo>
                    <a:pt x="10373" y="2640"/>
                  </a:lnTo>
                  <a:lnTo>
                    <a:pt x="10346" y="2560"/>
                  </a:lnTo>
                  <a:lnTo>
                    <a:pt x="9973" y="2080"/>
                  </a:lnTo>
                  <a:lnTo>
                    <a:pt x="9573" y="1627"/>
                  </a:lnTo>
                  <a:lnTo>
                    <a:pt x="9146" y="1227"/>
                  </a:lnTo>
                  <a:lnTo>
                    <a:pt x="8666" y="880"/>
                  </a:lnTo>
                  <a:lnTo>
                    <a:pt x="8560" y="827"/>
                  </a:lnTo>
                  <a:lnTo>
                    <a:pt x="8480" y="827"/>
                  </a:lnTo>
                  <a:lnTo>
                    <a:pt x="8373" y="854"/>
                  </a:lnTo>
                  <a:lnTo>
                    <a:pt x="8293" y="880"/>
                  </a:lnTo>
                  <a:lnTo>
                    <a:pt x="7760" y="1280"/>
                  </a:lnTo>
                  <a:lnTo>
                    <a:pt x="7467" y="1120"/>
                  </a:lnTo>
                  <a:lnTo>
                    <a:pt x="7147" y="1014"/>
                  </a:lnTo>
                  <a:lnTo>
                    <a:pt x="7040" y="374"/>
                  </a:lnTo>
                  <a:lnTo>
                    <a:pt x="7013" y="294"/>
                  </a:lnTo>
                  <a:lnTo>
                    <a:pt x="6960" y="214"/>
                  </a:lnTo>
                  <a:lnTo>
                    <a:pt x="6880" y="160"/>
                  </a:lnTo>
                  <a:lnTo>
                    <a:pt x="6800" y="107"/>
                  </a:lnTo>
                  <a:lnTo>
                    <a:pt x="6213" y="27"/>
                  </a:lnTo>
                  <a:lnTo>
                    <a:pt x="56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2"/>
            <p:cNvSpPr/>
            <p:nvPr/>
          </p:nvSpPr>
          <p:spPr>
            <a:xfrm>
              <a:off x="6263730" y="8051966"/>
              <a:ext cx="40947" cy="41446"/>
            </a:xfrm>
            <a:custGeom>
              <a:rect b="b" l="l" r="r" t="t"/>
              <a:pathLst>
                <a:path extrusionOk="0" h="2241" w="2214">
                  <a:moveTo>
                    <a:pt x="1201" y="667"/>
                  </a:moveTo>
                  <a:lnTo>
                    <a:pt x="1281" y="694"/>
                  </a:lnTo>
                  <a:lnTo>
                    <a:pt x="1361" y="720"/>
                  </a:lnTo>
                  <a:lnTo>
                    <a:pt x="1441" y="800"/>
                  </a:lnTo>
                  <a:lnTo>
                    <a:pt x="1494" y="854"/>
                  </a:lnTo>
                  <a:lnTo>
                    <a:pt x="1521" y="934"/>
                  </a:lnTo>
                  <a:lnTo>
                    <a:pt x="1547" y="1014"/>
                  </a:lnTo>
                  <a:lnTo>
                    <a:pt x="1574" y="1120"/>
                  </a:lnTo>
                  <a:lnTo>
                    <a:pt x="1547" y="1200"/>
                  </a:lnTo>
                  <a:lnTo>
                    <a:pt x="1521" y="1280"/>
                  </a:lnTo>
                  <a:lnTo>
                    <a:pt x="1494" y="1360"/>
                  </a:lnTo>
                  <a:lnTo>
                    <a:pt x="1441" y="1440"/>
                  </a:lnTo>
                  <a:lnTo>
                    <a:pt x="1361" y="1494"/>
                  </a:lnTo>
                  <a:lnTo>
                    <a:pt x="1281" y="1547"/>
                  </a:lnTo>
                  <a:lnTo>
                    <a:pt x="1201" y="1574"/>
                  </a:lnTo>
                  <a:lnTo>
                    <a:pt x="1014" y="1574"/>
                  </a:lnTo>
                  <a:lnTo>
                    <a:pt x="934" y="1547"/>
                  </a:lnTo>
                  <a:lnTo>
                    <a:pt x="854" y="1494"/>
                  </a:lnTo>
                  <a:lnTo>
                    <a:pt x="774" y="1440"/>
                  </a:lnTo>
                  <a:lnTo>
                    <a:pt x="721" y="1360"/>
                  </a:lnTo>
                  <a:lnTo>
                    <a:pt x="694" y="1280"/>
                  </a:lnTo>
                  <a:lnTo>
                    <a:pt x="668" y="1200"/>
                  </a:lnTo>
                  <a:lnTo>
                    <a:pt x="641" y="1120"/>
                  </a:lnTo>
                  <a:lnTo>
                    <a:pt x="668" y="1014"/>
                  </a:lnTo>
                  <a:lnTo>
                    <a:pt x="694" y="934"/>
                  </a:lnTo>
                  <a:lnTo>
                    <a:pt x="721" y="854"/>
                  </a:lnTo>
                  <a:lnTo>
                    <a:pt x="774" y="800"/>
                  </a:lnTo>
                  <a:lnTo>
                    <a:pt x="854" y="720"/>
                  </a:lnTo>
                  <a:lnTo>
                    <a:pt x="934" y="694"/>
                  </a:lnTo>
                  <a:lnTo>
                    <a:pt x="1014" y="667"/>
                  </a:lnTo>
                  <a:close/>
                  <a:moveTo>
                    <a:pt x="1121" y="0"/>
                  </a:moveTo>
                  <a:lnTo>
                    <a:pt x="881" y="27"/>
                  </a:lnTo>
                  <a:lnTo>
                    <a:pt x="694" y="80"/>
                  </a:lnTo>
                  <a:lnTo>
                    <a:pt x="481" y="187"/>
                  </a:lnTo>
                  <a:lnTo>
                    <a:pt x="321" y="320"/>
                  </a:lnTo>
                  <a:lnTo>
                    <a:pt x="161" y="507"/>
                  </a:lnTo>
                  <a:lnTo>
                    <a:pt x="81" y="694"/>
                  </a:lnTo>
                  <a:lnTo>
                    <a:pt x="1" y="907"/>
                  </a:lnTo>
                  <a:lnTo>
                    <a:pt x="1" y="1120"/>
                  </a:lnTo>
                  <a:lnTo>
                    <a:pt x="1" y="1334"/>
                  </a:lnTo>
                  <a:lnTo>
                    <a:pt x="81" y="1547"/>
                  </a:lnTo>
                  <a:lnTo>
                    <a:pt x="161" y="1734"/>
                  </a:lnTo>
                  <a:lnTo>
                    <a:pt x="321" y="1894"/>
                  </a:lnTo>
                  <a:lnTo>
                    <a:pt x="481" y="2054"/>
                  </a:lnTo>
                  <a:lnTo>
                    <a:pt x="694" y="2160"/>
                  </a:lnTo>
                  <a:lnTo>
                    <a:pt x="881" y="2213"/>
                  </a:lnTo>
                  <a:lnTo>
                    <a:pt x="1121" y="2240"/>
                  </a:lnTo>
                  <a:lnTo>
                    <a:pt x="1334" y="2213"/>
                  </a:lnTo>
                  <a:lnTo>
                    <a:pt x="1521" y="2160"/>
                  </a:lnTo>
                  <a:lnTo>
                    <a:pt x="1734" y="2054"/>
                  </a:lnTo>
                  <a:lnTo>
                    <a:pt x="1894" y="1894"/>
                  </a:lnTo>
                  <a:lnTo>
                    <a:pt x="2054" y="1734"/>
                  </a:lnTo>
                  <a:lnTo>
                    <a:pt x="2134" y="1547"/>
                  </a:lnTo>
                  <a:lnTo>
                    <a:pt x="2214" y="1334"/>
                  </a:lnTo>
                  <a:lnTo>
                    <a:pt x="2214" y="1120"/>
                  </a:lnTo>
                  <a:lnTo>
                    <a:pt x="2214" y="907"/>
                  </a:lnTo>
                  <a:lnTo>
                    <a:pt x="2134" y="694"/>
                  </a:lnTo>
                  <a:lnTo>
                    <a:pt x="2054" y="507"/>
                  </a:lnTo>
                  <a:lnTo>
                    <a:pt x="1894" y="320"/>
                  </a:lnTo>
                  <a:lnTo>
                    <a:pt x="1734" y="187"/>
                  </a:lnTo>
                  <a:lnTo>
                    <a:pt x="1547" y="80"/>
                  </a:lnTo>
                  <a:lnTo>
                    <a:pt x="1334" y="27"/>
                  </a:lnTo>
                  <a:lnTo>
                    <a:pt x="11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2"/>
            <p:cNvSpPr/>
            <p:nvPr/>
          </p:nvSpPr>
          <p:spPr>
            <a:xfrm>
              <a:off x="6215903" y="8004139"/>
              <a:ext cx="136619" cy="136601"/>
            </a:xfrm>
            <a:custGeom>
              <a:rect b="b" l="l" r="r" t="t"/>
              <a:pathLst>
                <a:path extrusionOk="0" h="7386" w="7387">
                  <a:moveTo>
                    <a:pt x="2720" y="827"/>
                  </a:moveTo>
                  <a:lnTo>
                    <a:pt x="2720" y="987"/>
                  </a:lnTo>
                  <a:lnTo>
                    <a:pt x="2667" y="1147"/>
                  </a:lnTo>
                  <a:lnTo>
                    <a:pt x="2614" y="1333"/>
                  </a:lnTo>
                  <a:lnTo>
                    <a:pt x="2560" y="1493"/>
                  </a:lnTo>
                  <a:lnTo>
                    <a:pt x="2454" y="1653"/>
                  </a:lnTo>
                  <a:lnTo>
                    <a:pt x="2347" y="1813"/>
                  </a:lnTo>
                  <a:lnTo>
                    <a:pt x="2107" y="2107"/>
                  </a:lnTo>
                  <a:lnTo>
                    <a:pt x="1814" y="2373"/>
                  </a:lnTo>
                  <a:lnTo>
                    <a:pt x="1654" y="2480"/>
                  </a:lnTo>
                  <a:lnTo>
                    <a:pt x="1494" y="2560"/>
                  </a:lnTo>
                  <a:lnTo>
                    <a:pt x="1307" y="2640"/>
                  </a:lnTo>
                  <a:lnTo>
                    <a:pt x="1147" y="2693"/>
                  </a:lnTo>
                  <a:lnTo>
                    <a:pt x="987" y="2720"/>
                  </a:lnTo>
                  <a:lnTo>
                    <a:pt x="801" y="2720"/>
                  </a:lnTo>
                  <a:lnTo>
                    <a:pt x="934" y="2400"/>
                  </a:lnTo>
                  <a:lnTo>
                    <a:pt x="1094" y="2107"/>
                  </a:lnTo>
                  <a:lnTo>
                    <a:pt x="1307" y="1813"/>
                  </a:lnTo>
                  <a:lnTo>
                    <a:pt x="1547" y="1547"/>
                  </a:lnTo>
                  <a:lnTo>
                    <a:pt x="1814" y="1307"/>
                  </a:lnTo>
                  <a:lnTo>
                    <a:pt x="2107" y="1120"/>
                  </a:lnTo>
                  <a:lnTo>
                    <a:pt x="2400" y="933"/>
                  </a:lnTo>
                  <a:lnTo>
                    <a:pt x="2720" y="827"/>
                  </a:lnTo>
                  <a:close/>
                  <a:moveTo>
                    <a:pt x="4667" y="827"/>
                  </a:moveTo>
                  <a:lnTo>
                    <a:pt x="4987" y="933"/>
                  </a:lnTo>
                  <a:lnTo>
                    <a:pt x="5280" y="1120"/>
                  </a:lnTo>
                  <a:lnTo>
                    <a:pt x="5573" y="1307"/>
                  </a:lnTo>
                  <a:lnTo>
                    <a:pt x="5840" y="1547"/>
                  </a:lnTo>
                  <a:lnTo>
                    <a:pt x="6080" y="1813"/>
                  </a:lnTo>
                  <a:lnTo>
                    <a:pt x="6293" y="2107"/>
                  </a:lnTo>
                  <a:lnTo>
                    <a:pt x="6453" y="2400"/>
                  </a:lnTo>
                  <a:lnTo>
                    <a:pt x="6586" y="2720"/>
                  </a:lnTo>
                  <a:lnTo>
                    <a:pt x="6400" y="2720"/>
                  </a:lnTo>
                  <a:lnTo>
                    <a:pt x="6240" y="2693"/>
                  </a:lnTo>
                  <a:lnTo>
                    <a:pt x="6080" y="2640"/>
                  </a:lnTo>
                  <a:lnTo>
                    <a:pt x="5893" y="2560"/>
                  </a:lnTo>
                  <a:lnTo>
                    <a:pt x="5733" y="2480"/>
                  </a:lnTo>
                  <a:lnTo>
                    <a:pt x="5573" y="2373"/>
                  </a:lnTo>
                  <a:lnTo>
                    <a:pt x="5280" y="2107"/>
                  </a:lnTo>
                  <a:lnTo>
                    <a:pt x="5040" y="1813"/>
                  </a:lnTo>
                  <a:lnTo>
                    <a:pt x="4933" y="1653"/>
                  </a:lnTo>
                  <a:lnTo>
                    <a:pt x="4827" y="1493"/>
                  </a:lnTo>
                  <a:lnTo>
                    <a:pt x="4773" y="1333"/>
                  </a:lnTo>
                  <a:lnTo>
                    <a:pt x="4720" y="1147"/>
                  </a:lnTo>
                  <a:lnTo>
                    <a:pt x="4667" y="987"/>
                  </a:lnTo>
                  <a:lnTo>
                    <a:pt x="4667" y="827"/>
                  </a:lnTo>
                  <a:close/>
                  <a:moveTo>
                    <a:pt x="987" y="4666"/>
                  </a:moveTo>
                  <a:lnTo>
                    <a:pt x="1147" y="4720"/>
                  </a:lnTo>
                  <a:lnTo>
                    <a:pt x="1334" y="4773"/>
                  </a:lnTo>
                  <a:lnTo>
                    <a:pt x="1494" y="4826"/>
                  </a:lnTo>
                  <a:lnTo>
                    <a:pt x="1654" y="4933"/>
                  </a:lnTo>
                  <a:lnTo>
                    <a:pt x="1814" y="5039"/>
                  </a:lnTo>
                  <a:lnTo>
                    <a:pt x="2107" y="5279"/>
                  </a:lnTo>
                  <a:lnTo>
                    <a:pt x="2374" y="5573"/>
                  </a:lnTo>
                  <a:lnTo>
                    <a:pt x="2480" y="5733"/>
                  </a:lnTo>
                  <a:lnTo>
                    <a:pt x="2560" y="5893"/>
                  </a:lnTo>
                  <a:lnTo>
                    <a:pt x="2640" y="6079"/>
                  </a:lnTo>
                  <a:lnTo>
                    <a:pt x="2694" y="6239"/>
                  </a:lnTo>
                  <a:lnTo>
                    <a:pt x="2720" y="6399"/>
                  </a:lnTo>
                  <a:lnTo>
                    <a:pt x="2720" y="6586"/>
                  </a:lnTo>
                  <a:lnTo>
                    <a:pt x="2400" y="6453"/>
                  </a:lnTo>
                  <a:lnTo>
                    <a:pt x="2107" y="6293"/>
                  </a:lnTo>
                  <a:lnTo>
                    <a:pt x="1814" y="6079"/>
                  </a:lnTo>
                  <a:lnTo>
                    <a:pt x="1547" y="5839"/>
                  </a:lnTo>
                  <a:lnTo>
                    <a:pt x="1307" y="5573"/>
                  </a:lnTo>
                  <a:lnTo>
                    <a:pt x="1094" y="5306"/>
                  </a:lnTo>
                  <a:lnTo>
                    <a:pt x="934" y="4986"/>
                  </a:lnTo>
                  <a:lnTo>
                    <a:pt x="801" y="4666"/>
                  </a:lnTo>
                  <a:close/>
                  <a:moveTo>
                    <a:pt x="6586" y="4666"/>
                  </a:moveTo>
                  <a:lnTo>
                    <a:pt x="6453" y="4986"/>
                  </a:lnTo>
                  <a:lnTo>
                    <a:pt x="6293" y="5306"/>
                  </a:lnTo>
                  <a:lnTo>
                    <a:pt x="6080" y="5573"/>
                  </a:lnTo>
                  <a:lnTo>
                    <a:pt x="5840" y="5839"/>
                  </a:lnTo>
                  <a:lnTo>
                    <a:pt x="5573" y="6079"/>
                  </a:lnTo>
                  <a:lnTo>
                    <a:pt x="5280" y="6293"/>
                  </a:lnTo>
                  <a:lnTo>
                    <a:pt x="4987" y="6453"/>
                  </a:lnTo>
                  <a:lnTo>
                    <a:pt x="4667" y="6586"/>
                  </a:lnTo>
                  <a:lnTo>
                    <a:pt x="4667" y="6426"/>
                  </a:lnTo>
                  <a:lnTo>
                    <a:pt x="4693" y="6239"/>
                  </a:lnTo>
                  <a:lnTo>
                    <a:pt x="4747" y="6079"/>
                  </a:lnTo>
                  <a:lnTo>
                    <a:pt x="4827" y="5893"/>
                  </a:lnTo>
                  <a:lnTo>
                    <a:pt x="4907" y="5733"/>
                  </a:lnTo>
                  <a:lnTo>
                    <a:pt x="5013" y="5573"/>
                  </a:lnTo>
                  <a:lnTo>
                    <a:pt x="5280" y="5279"/>
                  </a:lnTo>
                  <a:lnTo>
                    <a:pt x="5573" y="5039"/>
                  </a:lnTo>
                  <a:lnTo>
                    <a:pt x="5733" y="4933"/>
                  </a:lnTo>
                  <a:lnTo>
                    <a:pt x="5893" y="4826"/>
                  </a:lnTo>
                  <a:lnTo>
                    <a:pt x="6080" y="4746"/>
                  </a:lnTo>
                  <a:lnTo>
                    <a:pt x="6240" y="4693"/>
                  </a:lnTo>
                  <a:lnTo>
                    <a:pt x="6400" y="4666"/>
                  </a:lnTo>
                  <a:close/>
                  <a:moveTo>
                    <a:pt x="4000" y="667"/>
                  </a:moveTo>
                  <a:lnTo>
                    <a:pt x="4000" y="933"/>
                  </a:lnTo>
                  <a:lnTo>
                    <a:pt x="4053" y="1200"/>
                  </a:lnTo>
                  <a:lnTo>
                    <a:pt x="4107" y="1440"/>
                  </a:lnTo>
                  <a:lnTo>
                    <a:pt x="4213" y="1707"/>
                  </a:lnTo>
                  <a:lnTo>
                    <a:pt x="4320" y="1947"/>
                  </a:lnTo>
                  <a:lnTo>
                    <a:pt x="4480" y="2160"/>
                  </a:lnTo>
                  <a:lnTo>
                    <a:pt x="4640" y="2373"/>
                  </a:lnTo>
                  <a:lnTo>
                    <a:pt x="4827" y="2586"/>
                  </a:lnTo>
                  <a:lnTo>
                    <a:pt x="5040" y="2773"/>
                  </a:lnTo>
                  <a:lnTo>
                    <a:pt x="5253" y="2933"/>
                  </a:lnTo>
                  <a:lnTo>
                    <a:pt x="5493" y="3066"/>
                  </a:lnTo>
                  <a:lnTo>
                    <a:pt x="5733" y="3200"/>
                  </a:lnTo>
                  <a:lnTo>
                    <a:pt x="5973" y="3280"/>
                  </a:lnTo>
                  <a:lnTo>
                    <a:pt x="6213" y="3360"/>
                  </a:lnTo>
                  <a:lnTo>
                    <a:pt x="6480" y="3386"/>
                  </a:lnTo>
                  <a:lnTo>
                    <a:pt x="6720" y="3386"/>
                  </a:lnTo>
                  <a:lnTo>
                    <a:pt x="6746" y="3706"/>
                  </a:lnTo>
                  <a:lnTo>
                    <a:pt x="6720" y="4000"/>
                  </a:lnTo>
                  <a:lnTo>
                    <a:pt x="6453" y="4000"/>
                  </a:lnTo>
                  <a:lnTo>
                    <a:pt x="6186" y="4053"/>
                  </a:lnTo>
                  <a:lnTo>
                    <a:pt x="5947" y="4106"/>
                  </a:lnTo>
                  <a:lnTo>
                    <a:pt x="5707" y="4213"/>
                  </a:lnTo>
                  <a:lnTo>
                    <a:pt x="5467" y="4320"/>
                  </a:lnTo>
                  <a:lnTo>
                    <a:pt x="5227" y="4453"/>
                  </a:lnTo>
                  <a:lnTo>
                    <a:pt x="5013" y="4640"/>
                  </a:lnTo>
                  <a:lnTo>
                    <a:pt x="4800" y="4826"/>
                  </a:lnTo>
                  <a:lnTo>
                    <a:pt x="4613" y="5039"/>
                  </a:lnTo>
                  <a:lnTo>
                    <a:pt x="4453" y="5253"/>
                  </a:lnTo>
                  <a:lnTo>
                    <a:pt x="4293" y="5493"/>
                  </a:lnTo>
                  <a:lnTo>
                    <a:pt x="4187" y="5733"/>
                  </a:lnTo>
                  <a:lnTo>
                    <a:pt x="4107" y="5973"/>
                  </a:lnTo>
                  <a:lnTo>
                    <a:pt x="4027" y="6239"/>
                  </a:lnTo>
                  <a:lnTo>
                    <a:pt x="4000" y="6479"/>
                  </a:lnTo>
                  <a:lnTo>
                    <a:pt x="4000" y="6719"/>
                  </a:lnTo>
                  <a:lnTo>
                    <a:pt x="3707" y="6746"/>
                  </a:lnTo>
                  <a:lnTo>
                    <a:pt x="3387" y="6719"/>
                  </a:lnTo>
                  <a:lnTo>
                    <a:pt x="3387" y="6479"/>
                  </a:lnTo>
                  <a:lnTo>
                    <a:pt x="3360" y="6239"/>
                  </a:lnTo>
                  <a:lnTo>
                    <a:pt x="3307" y="5973"/>
                  </a:lnTo>
                  <a:lnTo>
                    <a:pt x="3200" y="5733"/>
                  </a:lnTo>
                  <a:lnTo>
                    <a:pt x="3094" y="5493"/>
                  </a:lnTo>
                  <a:lnTo>
                    <a:pt x="2960" y="5253"/>
                  </a:lnTo>
                  <a:lnTo>
                    <a:pt x="2774" y="5013"/>
                  </a:lnTo>
                  <a:lnTo>
                    <a:pt x="2587" y="4799"/>
                  </a:lnTo>
                  <a:lnTo>
                    <a:pt x="2374" y="4613"/>
                  </a:lnTo>
                  <a:lnTo>
                    <a:pt x="2134" y="4453"/>
                  </a:lnTo>
                  <a:lnTo>
                    <a:pt x="1894" y="4293"/>
                  </a:lnTo>
                  <a:lnTo>
                    <a:pt x="1654" y="4186"/>
                  </a:lnTo>
                  <a:lnTo>
                    <a:pt x="1414" y="4106"/>
                  </a:lnTo>
                  <a:lnTo>
                    <a:pt x="1174" y="4026"/>
                  </a:lnTo>
                  <a:lnTo>
                    <a:pt x="907" y="4000"/>
                  </a:lnTo>
                  <a:lnTo>
                    <a:pt x="667" y="4000"/>
                  </a:lnTo>
                  <a:lnTo>
                    <a:pt x="641" y="3706"/>
                  </a:lnTo>
                  <a:lnTo>
                    <a:pt x="667" y="3386"/>
                  </a:lnTo>
                  <a:lnTo>
                    <a:pt x="801" y="3386"/>
                  </a:lnTo>
                  <a:lnTo>
                    <a:pt x="1120" y="3360"/>
                  </a:lnTo>
                  <a:lnTo>
                    <a:pt x="1467" y="3280"/>
                  </a:lnTo>
                  <a:lnTo>
                    <a:pt x="1654" y="3200"/>
                  </a:lnTo>
                  <a:lnTo>
                    <a:pt x="1867" y="3120"/>
                  </a:lnTo>
                  <a:lnTo>
                    <a:pt x="2054" y="3013"/>
                  </a:lnTo>
                  <a:lnTo>
                    <a:pt x="2214" y="2880"/>
                  </a:lnTo>
                  <a:lnTo>
                    <a:pt x="2400" y="2746"/>
                  </a:lnTo>
                  <a:lnTo>
                    <a:pt x="2560" y="2586"/>
                  </a:lnTo>
                  <a:lnTo>
                    <a:pt x="2854" y="2240"/>
                  </a:lnTo>
                  <a:lnTo>
                    <a:pt x="2987" y="2053"/>
                  </a:lnTo>
                  <a:lnTo>
                    <a:pt x="3094" y="1867"/>
                  </a:lnTo>
                  <a:lnTo>
                    <a:pt x="3174" y="1680"/>
                  </a:lnTo>
                  <a:lnTo>
                    <a:pt x="3254" y="1467"/>
                  </a:lnTo>
                  <a:lnTo>
                    <a:pt x="3334" y="1280"/>
                  </a:lnTo>
                  <a:lnTo>
                    <a:pt x="3360" y="1067"/>
                  </a:lnTo>
                  <a:lnTo>
                    <a:pt x="3387" y="880"/>
                  </a:lnTo>
                  <a:lnTo>
                    <a:pt x="3360" y="667"/>
                  </a:lnTo>
                  <a:close/>
                  <a:moveTo>
                    <a:pt x="3707" y="0"/>
                  </a:moveTo>
                  <a:lnTo>
                    <a:pt x="3334" y="27"/>
                  </a:lnTo>
                  <a:lnTo>
                    <a:pt x="2960" y="80"/>
                  </a:lnTo>
                  <a:lnTo>
                    <a:pt x="2880" y="80"/>
                  </a:lnTo>
                  <a:lnTo>
                    <a:pt x="2534" y="187"/>
                  </a:lnTo>
                  <a:lnTo>
                    <a:pt x="2214" y="320"/>
                  </a:lnTo>
                  <a:lnTo>
                    <a:pt x="1894" y="453"/>
                  </a:lnTo>
                  <a:lnTo>
                    <a:pt x="1627" y="640"/>
                  </a:lnTo>
                  <a:lnTo>
                    <a:pt x="1360" y="827"/>
                  </a:lnTo>
                  <a:lnTo>
                    <a:pt x="1120" y="1013"/>
                  </a:lnTo>
                  <a:lnTo>
                    <a:pt x="907" y="1253"/>
                  </a:lnTo>
                  <a:lnTo>
                    <a:pt x="721" y="1493"/>
                  </a:lnTo>
                  <a:lnTo>
                    <a:pt x="561" y="1733"/>
                  </a:lnTo>
                  <a:lnTo>
                    <a:pt x="401" y="2000"/>
                  </a:lnTo>
                  <a:lnTo>
                    <a:pt x="294" y="2266"/>
                  </a:lnTo>
                  <a:lnTo>
                    <a:pt x="187" y="2533"/>
                  </a:lnTo>
                  <a:lnTo>
                    <a:pt x="107" y="2826"/>
                  </a:lnTo>
                  <a:lnTo>
                    <a:pt x="54" y="3120"/>
                  </a:lnTo>
                  <a:lnTo>
                    <a:pt x="1" y="3413"/>
                  </a:lnTo>
                  <a:lnTo>
                    <a:pt x="1" y="3706"/>
                  </a:lnTo>
                  <a:lnTo>
                    <a:pt x="1" y="4000"/>
                  </a:lnTo>
                  <a:lnTo>
                    <a:pt x="54" y="4293"/>
                  </a:lnTo>
                  <a:lnTo>
                    <a:pt x="107" y="4586"/>
                  </a:lnTo>
                  <a:lnTo>
                    <a:pt x="187" y="4879"/>
                  </a:lnTo>
                  <a:lnTo>
                    <a:pt x="294" y="5146"/>
                  </a:lnTo>
                  <a:lnTo>
                    <a:pt x="401" y="5413"/>
                  </a:lnTo>
                  <a:lnTo>
                    <a:pt x="561" y="5679"/>
                  </a:lnTo>
                  <a:lnTo>
                    <a:pt x="721" y="5919"/>
                  </a:lnTo>
                  <a:lnTo>
                    <a:pt x="934" y="6159"/>
                  </a:lnTo>
                  <a:lnTo>
                    <a:pt x="1147" y="6373"/>
                  </a:lnTo>
                  <a:lnTo>
                    <a:pt x="1387" y="6586"/>
                  </a:lnTo>
                  <a:lnTo>
                    <a:pt x="1627" y="6773"/>
                  </a:lnTo>
                  <a:lnTo>
                    <a:pt x="1920" y="6933"/>
                  </a:lnTo>
                  <a:lnTo>
                    <a:pt x="2214" y="7093"/>
                  </a:lnTo>
                  <a:lnTo>
                    <a:pt x="2560" y="7226"/>
                  </a:lnTo>
                  <a:lnTo>
                    <a:pt x="2907" y="7306"/>
                  </a:lnTo>
                  <a:lnTo>
                    <a:pt x="2960" y="7333"/>
                  </a:lnTo>
                  <a:lnTo>
                    <a:pt x="3440" y="7386"/>
                  </a:lnTo>
                  <a:lnTo>
                    <a:pt x="3920" y="7386"/>
                  </a:lnTo>
                  <a:lnTo>
                    <a:pt x="4373" y="7333"/>
                  </a:lnTo>
                  <a:lnTo>
                    <a:pt x="4800" y="7226"/>
                  </a:lnTo>
                  <a:lnTo>
                    <a:pt x="5227" y="7066"/>
                  </a:lnTo>
                  <a:lnTo>
                    <a:pt x="5627" y="6853"/>
                  </a:lnTo>
                  <a:lnTo>
                    <a:pt x="5973" y="6613"/>
                  </a:lnTo>
                  <a:lnTo>
                    <a:pt x="6320" y="6319"/>
                  </a:lnTo>
                  <a:lnTo>
                    <a:pt x="6613" y="5973"/>
                  </a:lnTo>
                  <a:lnTo>
                    <a:pt x="6853" y="5599"/>
                  </a:lnTo>
                  <a:lnTo>
                    <a:pt x="7066" y="5226"/>
                  </a:lnTo>
                  <a:lnTo>
                    <a:pt x="7226" y="4799"/>
                  </a:lnTo>
                  <a:lnTo>
                    <a:pt x="7333" y="4346"/>
                  </a:lnTo>
                  <a:lnTo>
                    <a:pt x="7386" y="3893"/>
                  </a:lnTo>
                  <a:lnTo>
                    <a:pt x="7386" y="3413"/>
                  </a:lnTo>
                  <a:lnTo>
                    <a:pt x="7360" y="3173"/>
                  </a:lnTo>
                  <a:lnTo>
                    <a:pt x="7306" y="2933"/>
                  </a:lnTo>
                  <a:lnTo>
                    <a:pt x="7253" y="2666"/>
                  </a:lnTo>
                  <a:lnTo>
                    <a:pt x="7173" y="2426"/>
                  </a:lnTo>
                  <a:lnTo>
                    <a:pt x="7066" y="2186"/>
                  </a:lnTo>
                  <a:lnTo>
                    <a:pt x="6960" y="1947"/>
                  </a:lnTo>
                  <a:lnTo>
                    <a:pt x="6826" y="1707"/>
                  </a:lnTo>
                  <a:lnTo>
                    <a:pt x="6666" y="1493"/>
                  </a:lnTo>
                  <a:lnTo>
                    <a:pt x="6506" y="1280"/>
                  </a:lnTo>
                  <a:lnTo>
                    <a:pt x="6320" y="1093"/>
                  </a:lnTo>
                  <a:lnTo>
                    <a:pt x="6106" y="907"/>
                  </a:lnTo>
                  <a:lnTo>
                    <a:pt x="5920" y="747"/>
                  </a:lnTo>
                  <a:lnTo>
                    <a:pt x="5707" y="587"/>
                  </a:lnTo>
                  <a:lnTo>
                    <a:pt x="5467" y="453"/>
                  </a:lnTo>
                  <a:lnTo>
                    <a:pt x="5227" y="320"/>
                  </a:lnTo>
                  <a:lnTo>
                    <a:pt x="4987" y="240"/>
                  </a:lnTo>
                  <a:lnTo>
                    <a:pt x="4747" y="160"/>
                  </a:lnTo>
                  <a:lnTo>
                    <a:pt x="4507" y="80"/>
                  </a:lnTo>
                  <a:lnTo>
                    <a:pt x="4427" y="80"/>
                  </a:lnTo>
                  <a:lnTo>
                    <a:pt x="4053" y="27"/>
                  </a:lnTo>
                  <a:lnTo>
                    <a:pt x="37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 name="Google Shape;336;p22"/>
          <p:cNvGrpSpPr/>
          <p:nvPr/>
        </p:nvGrpSpPr>
        <p:grpSpPr>
          <a:xfrm>
            <a:off x="1000852" y="8424761"/>
            <a:ext cx="221019" cy="221019"/>
            <a:chOff x="1028902" y="3504057"/>
            <a:chExt cx="221262" cy="221262"/>
          </a:xfrm>
        </p:grpSpPr>
        <p:sp>
          <p:nvSpPr>
            <p:cNvPr id="337" name="Google Shape;337;p22"/>
            <p:cNvSpPr/>
            <p:nvPr/>
          </p:nvSpPr>
          <p:spPr>
            <a:xfrm>
              <a:off x="1028902" y="3504057"/>
              <a:ext cx="168311" cy="221262"/>
            </a:xfrm>
            <a:custGeom>
              <a:rect b="b" l="l" r="r" t="t"/>
              <a:pathLst>
                <a:path extrusionOk="0" h="11253" w="8560">
                  <a:moveTo>
                    <a:pt x="1254" y="4134"/>
                  </a:moveTo>
                  <a:lnTo>
                    <a:pt x="1254" y="6053"/>
                  </a:lnTo>
                  <a:lnTo>
                    <a:pt x="694" y="6053"/>
                  </a:lnTo>
                  <a:lnTo>
                    <a:pt x="667" y="6027"/>
                  </a:lnTo>
                  <a:lnTo>
                    <a:pt x="667" y="6000"/>
                  </a:lnTo>
                  <a:lnTo>
                    <a:pt x="667" y="4160"/>
                  </a:lnTo>
                  <a:lnTo>
                    <a:pt x="667" y="4134"/>
                  </a:lnTo>
                  <a:close/>
                  <a:moveTo>
                    <a:pt x="2827" y="3654"/>
                  </a:moveTo>
                  <a:lnTo>
                    <a:pt x="2827" y="6507"/>
                  </a:lnTo>
                  <a:lnTo>
                    <a:pt x="1920" y="6507"/>
                  </a:lnTo>
                  <a:lnTo>
                    <a:pt x="1920" y="3654"/>
                  </a:lnTo>
                  <a:close/>
                  <a:moveTo>
                    <a:pt x="4453" y="3654"/>
                  </a:moveTo>
                  <a:lnTo>
                    <a:pt x="4453" y="6507"/>
                  </a:lnTo>
                  <a:lnTo>
                    <a:pt x="3467" y="6507"/>
                  </a:lnTo>
                  <a:lnTo>
                    <a:pt x="3467" y="3654"/>
                  </a:lnTo>
                  <a:close/>
                  <a:moveTo>
                    <a:pt x="7893" y="1707"/>
                  </a:moveTo>
                  <a:lnTo>
                    <a:pt x="7893" y="8293"/>
                  </a:lnTo>
                  <a:lnTo>
                    <a:pt x="5120" y="6640"/>
                  </a:lnTo>
                  <a:lnTo>
                    <a:pt x="5120" y="3520"/>
                  </a:lnTo>
                  <a:lnTo>
                    <a:pt x="7893" y="1707"/>
                  </a:lnTo>
                  <a:close/>
                  <a:moveTo>
                    <a:pt x="3494" y="7147"/>
                  </a:moveTo>
                  <a:lnTo>
                    <a:pt x="3494" y="9946"/>
                  </a:lnTo>
                  <a:lnTo>
                    <a:pt x="3494" y="10080"/>
                  </a:lnTo>
                  <a:lnTo>
                    <a:pt x="3440" y="10186"/>
                  </a:lnTo>
                  <a:lnTo>
                    <a:pt x="3387" y="10293"/>
                  </a:lnTo>
                  <a:lnTo>
                    <a:pt x="3307" y="10400"/>
                  </a:lnTo>
                  <a:lnTo>
                    <a:pt x="3227" y="10480"/>
                  </a:lnTo>
                  <a:lnTo>
                    <a:pt x="3120" y="10533"/>
                  </a:lnTo>
                  <a:lnTo>
                    <a:pt x="2987" y="10560"/>
                  </a:lnTo>
                  <a:lnTo>
                    <a:pt x="2854" y="10586"/>
                  </a:lnTo>
                  <a:lnTo>
                    <a:pt x="2667" y="10586"/>
                  </a:lnTo>
                  <a:lnTo>
                    <a:pt x="2667" y="7147"/>
                  </a:lnTo>
                  <a:close/>
                  <a:moveTo>
                    <a:pt x="8240" y="1"/>
                  </a:moveTo>
                  <a:lnTo>
                    <a:pt x="8106" y="28"/>
                  </a:lnTo>
                  <a:lnTo>
                    <a:pt x="8000" y="81"/>
                  </a:lnTo>
                  <a:lnTo>
                    <a:pt x="7920" y="188"/>
                  </a:lnTo>
                  <a:lnTo>
                    <a:pt x="7893" y="321"/>
                  </a:lnTo>
                  <a:lnTo>
                    <a:pt x="7893" y="934"/>
                  </a:lnTo>
                  <a:lnTo>
                    <a:pt x="4693" y="3014"/>
                  </a:lnTo>
                  <a:lnTo>
                    <a:pt x="1600" y="3014"/>
                  </a:lnTo>
                  <a:lnTo>
                    <a:pt x="1467" y="3041"/>
                  </a:lnTo>
                  <a:lnTo>
                    <a:pt x="1360" y="3094"/>
                  </a:lnTo>
                  <a:lnTo>
                    <a:pt x="1280" y="3201"/>
                  </a:lnTo>
                  <a:lnTo>
                    <a:pt x="1254" y="3334"/>
                  </a:lnTo>
                  <a:lnTo>
                    <a:pt x="1254" y="3467"/>
                  </a:lnTo>
                  <a:lnTo>
                    <a:pt x="561" y="3467"/>
                  </a:lnTo>
                  <a:lnTo>
                    <a:pt x="427" y="3520"/>
                  </a:lnTo>
                  <a:lnTo>
                    <a:pt x="321" y="3574"/>
                  </a:lnTo>
                  <a:lnTo>
                    <a:pt x="214" y="3680"/>
                  </a:lnTo>
                  <a:lnTo>
                    <a:pt x="134" y="3787"/>
                  </a:lnTo>
                  <a:lnTo>
                    <a:pt x="54" y="3894"/>
                  </a:lnTo>
                  <a:lnTo>
                    <a:pt x="27" y="4027"/>
                  </a:lnTo>
                  <a:lnTo>
                    <a:pt x="1" y="4160"/>
                  </a:lnTo>
                  <a:lnTo>
                    <a:pt x="1" y="6000"/>
                  </a:lnTo>
                  <a:lnTo>
                    <a:pt x="27" y="6133"/>
                  </a:lnTo>
                  <a:lnTo>
                    <a:pt x="54" y="6267"/>
                  </a:lnTo>
                  <a:lnTo>
                    <a:pt x="134" y="6400"/>
                  </a:lnTo>
                  <a:lnTo>
                    <a:pt x="214" y="6507"/>
                  </a:lnTo>
                  <a:lnTo>
                    <a:pt x="321" y="6587"/>
                  </a:lnTo>
                  <a:lnTo>
                    <a:pt x="427" y="6640"/>
                  </a:lnTo>
                  <a:lnTo>
                    <a:pt x="561" y="6693"/>
                  </a:lnTo>
                  <a:lnTo>
                    <a:pt x="1254" y="6693"/>
                  </a:lnTo>
                  <a:lnTo>
                    <a:pt x="1254" y="6827"/>
                  </a:lnTo>
                  <a:lnTo>
                    <a:pt x="1280" y="6960"/>
                  </a:lnTo>
                  <a:lnTo>
                    <a:pt x="1360" y="7067"/>
                  </a:lnTo>
                  <a:lnTo>
                    <a:pt x="1467" y="7120"/>
                  </a:lnTo>
                  <a:lnTo>
                    <a:pt x="1600" y="7147"/>
                  </a:lnTo>
                  <a:lnTo>
                    <a:pt x="2000" y="7147"/>
                  </a:lnTo>
                  <a:lnTo>
                    <a:pt x="2000" y="10906"/>
                  </a:lnTo>
                  <a:lnTo>
                    <a:pt x="2027" y="11039"/>
                  </a:lnTo>
                  <a:lnTo>
                    <a:pt x="2107" y="11146"/>
                  </a:lnTo>
                  <a:lnTo>
                    <a:pt x="2214" y="11226"/>
                  </a:lnTo>
                  <a:lnTo>
                    <a:pt x="2347" y="11253"/>
                  </a:lnTo>
                  <a:lnTo>
                    <a:pt x="2854" y="11253"/>
                  </a:lnTo>
                  <a:lnTo>
                    <a:pt x="3120" y="11226"/>
                  </a:lnTo>
                  <a:lnTo>
                    <a:pt x="3360" y="11146"/>
                  </a:lnTo>
                  <a:lnTo>
                    <a:pt x="3573" y="11013"/>
                  </a:lnTo>
                  <a:lnTo>
                    <a:pt x="3787" y="10853"/>
                  </a:lnTo>
                  <a:lnTo>
                    <a:pt x="3947" y="10666"/>
                  </a:lnTo>
                  <a:lnTo>
                    <a:pt x="4053" y="10453"/>
                  </a:lnTo>
                  <a:lnTo>
                    <a:pt x="4133" y="10213"/>
                  </a:lnTo>
                  <a:lnTo>
                    <a:pt x="4160" y="9946"/>
                  </a:lnTo>
                  <a:lnTo>
                    <a:pt x="4160" y="8826"/>
                  </a:lnTo>
                  <a:lnTo>
                    <a:pt x="4640" y="8826"/>
                  </a:lnTo>
                  <a:lnTo>
                    <a:pt x="4773" y="8773"/>
                  </a:lnTo>
                  <a:lnTo>
                    <a:pt x="4880" y="8720"/>
                  </a:lnTo>
                  <a:lnTo>
                    <a:pt x="4933" y="8613"/>
                  </a:lnTo>
                  <a:lnTo>
                    <a:pt x="4960" y="8480"/>
                  </a:lnTo>
                  <a:lnTo>
                    <a:pt x="4933" y="8373"/>
                  </a:lnTo>
                  <a:lnTo>
                    <a:pt x="4880" y="8267"/>
                  </a:lnTo>
                  <a:lnTo>
                    <a:pt x="4773" y="8187"/>
                  </a:lnTo>
                  <a:lnTo>
                    <a:pt x="4640" y="8160"/>
                  </a:lnTo>
                  <a:lnTo>
                    <a:pt x="4160" y="8160"/>
                  </a:lnTo>
                  <a:lnTo>
                    <a:pt x="4160" y="7147"/>
                  </a:lnTo>
                  <a:lnTo>
                    <a:pt x="4693" y="7147"/>
                  </a:lnTo>
                  <a:lnTo>
                    <a:pt x="7893" y="9040"/>
                  </a:lnTo>
                  <a:lnTo>
                    <a:pt x="7893" y="9626"/>
                  </a:lnTo>
                  <a:lnTo>
                    <a:pt x="7946" y="9786"/>
                  </a:lnTo>
                  <a:lnTo>
                    <a:pt x="8000" y="9866"/>
                  </a:lnTo>
                  <a:lnTo>
                    <a:pt x="8106" y="9946"/>
                  </a:lnTo>
                  <a:lnTo>
                    <a:pt x="8346" y="9946"/>
                  </a:lnTo>
                  <a:lnTo>
                    <a:pt x="8453" y="9866"/>
                  </a:lnTo>
                  <a:lnTo>
                    <a:pt x="8533" y="9786"/>
                  </a:lnTo>
                  <a:lnTo>
                    <a:pt x="8560" y="9626"/>
                  </a:lnTo>
                  <a:lnTo>
                    <a:pt x="8560" y="321"/>
                  </a:lnTo>
                  <a:lnTo>
                    <a:pt x="8533" y="188"/>
                  </a:lnTo>
                  <a:lnTo>
                    <a:pt x="8453" y="81"/>
                  </a:lnTo>
                  <a:lnTo>
                    <a:pt x="8373" y="28"/>
                  </a:lnTo>
                  <a:lnTo>
                    <a:pt x="82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2"/>
            <p:cNvSpPr/>
            <p:nvPr/>
          </p:nvSpPr>
          <p:spPr>
            <a:xfrm>
              <a:off x="1208735" y="3552820"/>
              <a:ext cx="32522" cy="21511"/>
            </a:xfrm>
            <a:custGeom>
              <a:rect b="b" l="l" r="r" t="t"/>
              <a:pathLst>
                <a:path extrusionOk="0" h="1094" w="1654">
                  <a:moveTo>
                    <a:pt x="1333" y="1"/>
                  </a:moveTo>
                  <a:lnTo>
                    <a:pt x="1200" y="27"/>
                  </a:lnTo>
                  <a:lnTo>
                    <a:pt x="187" y="481"/>
                  </a:lnTo>
                  <a:lnTo>
                    <a:pt x="80" y="561"/>
                  </a:lnTo>
                  <a:lnTo>
                    <a:pt x="27" y="641"/>
                  </a:lnTo>
                  <a:lnTo>
                    <a:pt x="0" y="747"/>
                  </a:lnTo>
                  <a:lnTo>
                    <a:pt x="0" y="854"/>
                  </a:lnTo>
                  <a:lnTo>
                    <a:pt x="53" y="960"/>
                  </a:lnTo>
                  <a:lnTo>
                    <a:pt x="107" y="1040"/>
                  </a:lnTo>
                  <a:lnTo>
                    <a:pt x="213" y="1094"/>
                  </a:lnTo>
                  <a:lnTo>
                    <a:pt x="320" y="1094"/>
                  </a:lnTo>
                  <a:lnTo>
                    <a:pt x="480" y="1067"/>
                  </a:lnTo>
                  <a:lnTo>
                    <a:pt x="1467" y="614"/>
                  </a:lnTo>
                  <a:lnTo>
                    <a:pt x="1573" y="534"/>
                  </a:lnTo>
                  <a:lnTo>
                    <a:pt x="1653" y="427"/>
                  </a:lnTo>
                  <a:lnTo>
                    <a:pt x="1653" y="294"/>
                  </a:lnTo>
                  <a:lnTo>
                    <a:pt x="1627" y="187"/>
                  </a:lnTo>
                  <a:lnTo>
                    <a:pt x="1547" y="81"/>
                  </a:lnTo>
                  <a:lnTo>
                    <a:pt x="14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2"/>
            <p:cNvSpPr/>
            <p:nvPr/>
          </p:nvSpPr>
          <p:spPr>
            <a:xfrm>
              <a:off x="1215538" y="3595291"/>
              <a:ext cx="34626" cy="13115"/>
            </a:xfrm>
            <a:custGeom>
              <a:rect b="b" l="l" r="r" t="t"/>
              <a:pathLst>
                <a:path extrusionOk="0" h="667" w="1761">
                  <a:moveTo>
                    <a:pt x="321" y="0"/>
                  </a:moveTo>
                  <a:lnTo>
                    <a:pt x="187" y="54"/>
                  </a:lnTo>
                  <a:lnTo>
                    <a:pt x="81" y="107"/>
                  </a:lnTo>
                  <a:lnTo>
                    <a:pt x="27" y="214"/>
                  </a:lnTo>
                  <a:lnTo>
                    <a:pt x="1" y="347"/>
                  </a:lnTo>
                  <a:lnTo>
                    <a:pt x="27" y="454"/>
                  </a:lnTo>
                  <a:lnTo>
                    <a:pt x="81" y="560"/>
                  </a:lnTo>
                  <a:lnTo>
                    <a:pt x="187" y="640"/>
                  </a:lnTo>
                  <a:lnTo>
                    <a:pt x="321" y="667"/>
                  </a:lnTo>
                  <a:lnTo>
                    <a:pt x="1414" y="667"/>
                  </a:lnTo>
                  <a:lnTo>
                    <a:pt x="1574" y="640"/>
                  </a:lnTo>
                  <a:lnTo>
                    <a:pt x="1681" y="560"/>
                  </a:lnTo>
                  <a:lnTo>
                    <a:pt x="1734" y="454"/>
                  </a:lnTo>
                  <a:lnTo>
                    <a:pt x="1761" y="347"/>
                  </a:lnTo>
                  <a:lnTo>
                    <a:pt x="1734" y="214"/>
                  </a:lnTo>
                  <a:lnTo>
                    <a:pt x="1681" y="107"/>
                  </a:lnTo>
                  <a:lnTo>
                    <a:pt x="1574" y="54"/>
                  </a:lnTo>
                  <a:lnTo>
                    <a:pt x="14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2"/>
            <p:cNvSpPr/>
            <p:nvPr/>
          </p:nvSpPr>
          <p:spPr>
            <a:xfrm>
              <a:off x="1208204" y="3629366"/>
              <a:ext cx="32522" cy="22042"/>
            </a:xfrm>
            <a:custGeom>
              <a:rect b="b" l="l" r="r" t="t"/>
              <a:pathLst>
                <a:path extrusionOk="0" h="1121" w="1654">
                  <a:moveTo>
                    <a:pt x="347" y="0"/>
                  </a:moveTo>
                  <a:lnTo>
                    <a:pt x="214" y="27"/>
                  </a:lnTo>
                  <a:lnTo>
                    <a:pt x="107" y="80"/>
                  </a:lnTo>
                  <a:lnTo>
                    <a:pt x="54" y="187"/>
                  </a:lnTo>
                  <a:lnTo>
                    <a:pt x="0" y="320"/>
                  </a:lnTo>
                  <a:lnTo>
                    <a:pt x="27" y="427"/>
                  </a:lnTo>
                  <a:lnTo>
                    <a:pt x="107" y="534"/>
                  </a:lnTo>
                  <a:lnTo>
                    <a:pt x="214" y="614"/>
                  </a:lnTo>
                  <a:lnTo>
                    <a:pt x="1200" y="1094"/>
                  </a:lnTo>
                  <a:lnTo>
                    <a:pt x="1334" y="1120"/>
                  </a:lnTo>
                  <a:lnTo>
                    <a:pt x="1440" y="1094"/>
                  </a:lnTo>
                  <a:lnTo>
                    <a:pt x="1547" y="1040"/>
                  </a:lnTo>
                  <a:lnTo>
                    <a:pt x="1627" y="934"/>
                  </a:lnTo>
                  <a:lnTo>
                    <a:pt x="1654" y="800"/>
                  </a:lnTo>
                  <a:lnTo>
                    <a:pt x="1654" y="667"/>
                  </a:lnTo>
                  <a:lnTo>
                    <a:pt x="1574" y="560"/>
                  </a:lnTo>
                  <a:lnTo>
                    <a:pt x="1467" y="480"/>
                  </a:lnTo>
                  <a:lnTo>
                    <a:pt x="480" y="27"/>
                  </a:lnTo>
                  <a:lnTo>
                    <a:pt x="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22"/>
          <p:cNvGrpSpPr/>
          <p:nvPr/>
        </p:nvGrpSpPr>
        <p:grpSpPr>
          <a:xfrm>
            <a:off x="1597622" y="8424944"/>
            <a:ext cx="220492" cy="220512"/>
            <a:chOff x="1725020" y="8511056"/>
            <a:chExt cx="207620" cy="207638"/>
          </a:xfrm>
        </p:grpSpPr>
        <p:sp>
          <p:nvSpPr>
            <p:cNvPr id="342" name="Google Shape;342;p22"/>
            <p:cNvSpPr/>
            <p:nvPr/>
          </p:nvSpPr>
          <p:spPr>
            <a:xfrm>
              <a:off x="1725020" y="8511056"/>
              <a:ext cx="207620" cy="207638"/>
            </a:xfrm>
            <a:custGeom>
              <a:rect b="b" l="l" r="r" t="t"/>
              <a:pathLst>
                <a:path extrusionOk="0" h="11227" w="11226">
                  <a:moveTo>
                    <a:pt x="10559" y="694"/>
                  </a:moveTo>
                  <a:lnTo>
                    <a:pt x="10532" y="987"/>
                  </a:lnTo>
                  <a:lnTo>
                    <a:pt x="10479" y="1361"/>
                  </a:lnTo>
                  <a:lnTo>
                    <a:pt x="10372" y="1787"/>
                  </a:lnTo>
                  <a:lnTo>
                    <a:pt x="10266" y="2267"/>
                  </a:lnTo>
                  <a:lnTo>
                    <a:pt x="10132" y="2667"/>
                  </a:lnTo>
                  <a:lnTo>
                    <a:pt x="9999" y="3094"/>
                  </a:lnTo>
                  <a:lnTo>
                    <a:pt x="8133" y="1227"/>
                  </a:lnTo>
                  <a:lnTo>
                    <a:pt x="8719" y="1041"/>
                  </a:lnTo>
                  <a:lnTo>
                    <a:pt x="9333" y="881"/>
                  </a:lnTo>
                  <a:lnTo>
                    <a:pt x="9946" y="747"/>
                  </a:lnTo>
                  <a:lnTo>
                    <a:pt x="10559" y="694"/>
                  </a:lnTo>
                  <a:close/>
                  <a:moveTo>
                    <a:pt x="2187" y="4107"/>
                  </a:moveTo>
                  <a:lnTo>
                    <a:pt x="3547" y="4187"/>
                  </a:lnTo>
                  <a:lnTo>
                    <a:pt x="3040" y="4960"/>
                  </a:lnTo>
                  <a:lnTo>
                    <a:pt x="2613" y="5707"/>
                  </a:lnTo>
                  <a:lnTo>
                    <a:pt x="987" y="5334"/>
                  </a:lnTo>
                  <a:lnTo>
                    <a:pt x="2187" y="4107"/>
                  </a:lnTo>
                  <a:close/>
                  <a:moveTo>
                    <a:pt x="2853" y="6613"/>
                  </a:moveTo>
                  <a:lnTo>
                    <a:pt x="3520" y="7280"/>
                  </a:lnTo>
                  <a:lnTo>
                    <a:pt x="2987" y="7787"/>
                  </a:lnTo>
                  <a:lnTo>
                    <a:pt x="2507" y="7307"/>
                  </a:lnTo>
                  <a:lnTo>
                    <a:pt x="2853" y="6613"/>
                  </a:lnTo>
                  <a:close/>
                  <a:moveTo>
                    <a:pt x="7493" y="1521"/>
                  </a:moveTo>
                  <a:lnTo>
                    <a:pt x="9706" y="3734"/>
                  </a:lnTo>
                  <a:lnTo>
                    <a:pt x="9413" y="4320"/>
                  </a:lnTo>
                  <a:lnTo>
                    <a:pt x="9039" y="4907"/>
                  </a:lnTo>
                  <a:lnTo>
                    <a:pt x="8826" y="5200"/>
                  </a:lnTo>
                  <a:lnTo>
                    <a:pt x="8586" y="5494"/>
                  </a:lnTo>
                  <a:lnTo>
                    <a:pt x="8346" y="5787"/>
                  </a:lnTo>
                  <a:lnTo>
                    <a:pt x="8053" y="6080"/>
                  </a:lnTo>
                  <a:lnTo>
                    <a:pt x="7813" y="6293"/>
                  </a:lnTo>
                  <a:lnTo>
                    <a:pt x="7519" y="6533"/>
                  </a:lnTo>
                  <a:lnTo>
                    <a:pt x="6800" y="7040"/>
                  </a:lnTo>
                  <a:lnTo>
                    <a:pt x="6000" y="7547"/>
                  </a:lnTo>
                  <a:lnTo>
                    <a:pt x="5200" y="8027"/>
                  </a:lnTo>
                  <a:lnTo>
                    <a:pt x="4453" y="7280"/>
                  </a:lnTo>
                  <a:lnTo>
                    <a:pt x="5520" y="6187"/>
                  </a:lnTo>
                  <a:lnTo>
                    <a:pt x="5600" y="6080"/>
                  </a:lnTo>
                  <a:lnTo>
                    <a:pt x="5626" y="5947"/>
                  </a:lnTo>
                  <a:lnTo>
                    <a:pt x="5600" y="5840"/>
                  </a:lnTo>
                  <a:lnTo>
                    <a:pt x="5520" y="5734"/>
                  </a:lnTo>
                  <a:lnTo>
                    <a:pt x="5413" y="5654"/>
                  </a:lnTo>
                  <a:lnTo>
                    <a:pt x="5280" y="5627"/>
                  </a:lnTo>
                  <a:lnTo>
                    <a:pt x="5173" y="5654"/>
                  </a:lnTo>
                  <a:lnTo>
                    <a:pt x="5066" y="5734"/>
                  </a:lnTo>
                  <a:lnTo>
                    <a:pt x="3973" y="6800"/>
                  </a:lnTo>
                  <a:lnTo>
                    <a:pt x="3173" y="6000"/>
                  </a:lnTo>
                  <a:lnTo>
                    <a:pt x="3280" y="5867"/>
                  </a:lnTo>
                  <a:lnTo>
                    <a:pt x="3787" y="5014"/>
                  </a:lnTo>
                  <a:lnTo>
                    <a:pt x="4267" y="4294"/>
                  </a:lnTo>
                  <a:lnTo>
                    <a:pt x="4720" y="3680"/>
                  </a:lnTo>
                  <a:lnTo>
                    <a:pt x="4960" y="3414"/>
                  </a:lnTo>
                  <a:lnTo>
                    <a:pt x="5173" y="3174"/>
                  </a:lnTo>
                  <a:lnTo>
                    <a:pt x="5706" y="2694"/>
                  </a:lnTo>
                  <a:lnTo>
                    <a:pt x="6266" y="2267"/>
                  </a:lnTo>
                  <a:lnTo>
                    <a:pt x="6853" y="1867"/>
                  </a:lnTo>
                  <a:lnTo>
                    <a:pt x="7493" y="1521"/>
                  </a:lnTo>
                  <a:close/>
                  <a:moveTo>
                    <a:pt x="3973" y="7733"/>
                  </a:moveTo>
                  <a:lnTo>
                    <a:pt x="4613" y="8373"/>
                  </a:lnTo>
                  <a:lnTo>
                    <a:pt x="3947" y="8746"/>
                  </a:lnTo>
                  <a:lnTo>
                    <a:pt x="3467" y="8267"/>
                  </a:lnTo>
                  <a:lnTo>
                    <a:pt x="3973" y="7733"/>
                  </a:lnTo>
                  <a:close/>
                  <a:moveTo>
                    <a:pt x="2507" y="8347"/>
                  </a:moveTo>
                  <a:lnTo>
                    <a:pt x="2587" y="8373"/>
                  </a:lnTo>
                  <a:lnTo>
                    <a:pt x="2667" y="8426"/>
                  </a:lnTo>
                  <a:lnTo>
                    <a:pt x="2747" y="8480"/>
                  </a:lnTo>
                  <a:lnTo>
                    <a:pt x="2827" y="8560"/>
                  </a:lnTo>
                  <a:lnTo>
                    <a:pt x="2880" y="8640"/>
                  </a:lnTo>
                  <a:lnTo>
                    <a:pt x="2907" y="8746"/>
                  </a:lnTo>
                  <a:lnTo>
                    <a:pt x="2907" y="8853"/>
                  </a:lnTo>
                  <a:lnTo>
                    <a:pt x="2907" y="8933"/>
                  </a:lnTo>
                  <a:lnTo>
                    <a:pt x="2880" y="9040"/>
                  </a:lnTo>
                  <a:lnTo>
                    <a:pt x="2827" y="9120"/>
                  </a:lnTo>
                  <a:lnTo>
                    <a:pt x="2747" y="9200"/>
                  </a:lnTo>
                  <a:lnTo>
                    <a:pt x="2667" y="9280"/>
                  </a:lnTo>
                  <a:lnTo>
                    <a:pt x="2613" y="9306"/>
                  </a:lnTo>
                  <a:lnTo>
                    <a:pt x="2587" y="9306"/>
                  </a:lnTo>
                  <a:lnTo>
                    <a:pt x="1147" y="10080"/>
                  </a:lnTo>
                  <a:lnTo>
                    <a:pt x="1920" y="8666"/>
                  </a:lnTo>
                  <a:lnTo>
                    <a:pt x="1947" y="8640"/>
                  </a:lnTo>
                  <a:lnTo>
                    <a:pt x="2000" y="8560"/>
                  </a:lnTo>
                  <a:lnTo>
                    <a:pt x="2053" y="8480"/>
                  </a:lnTo>
                  <a:lnTo>
                    <a:pt x="2133" y="8426"/>
                  </a:lnTo>
                  <a:lnTo>
                    <a:pt x="2213" y="8373"/>
                  </a:lnTo>
                  <a:lnTo>
                    <a:pt x="2293" y="8347"/>
                  </a:lnTo>
                  <a:close/>
                  <a:moveTo>
                    <a:pt x="7040" y="7680"/>
                  </a:moveTo>
                  <a:lnTo>
                    <a:pt x="7093" y="9013"/>
                  </a:lnTo>
                  <a:lnTo>
                    <a:pt x="5893" y="10240"/>
                  </a:lnTo>
                  <a:lnTo>
                    <a:pt x="5520" y="8613"/>
                  </a:lnTo>
                  <a:lnTo>
                    <a:pt x="6266" y="8160"/>
                  </a:lnTo>
                  <a:lnTo>
                    <a:pt x="7040" y="7680"/>
                  </a:lnTo>
                  <a:close/>
                  <a:moveTo>
                    <a:pt x="10879" y="1"/>
                  </a:moveTo>
                  <a:lnTo>
                    <a:pt x="10399" y="28"/>
                  </a:lnTo>
                  <a:lnTo>
                    <a:pt x="9892" y="108"/>
                  </a:lnTo>
                  <a:lnTo>
                    <a:pt x="9386" y="188"/>
                  </a:lnTo>
                  <a:lnTo>
                    <a:pt x="8906" y="294"/>
                  </a:lnTo>
                  <a:lnTo>
                    <a:pt x="8426" y="428"/>
                  </a:lnTo>
                  <a:lnTo>
                    <a:pt x="7946" y="614"/>
                  </a:lnTo>
                  <a:lnTo>
                    <a:pt x="7493" y="801"/>
                  </a:lnTo>
                  <a:lnTo>
                    <a:pt x="7040" y="1014"/>
                  </a:lnTo>
                  <a:lnTo>
                    <a:pt x="6613" y="1254"/>
                  </a:lnTo>
                  <a:lnTo>
                    <a:pt x="6186" y="1521"/>
                  </a:lnTo>
                  <a:lnTo>
                    <a:pt x="5786" y="1787"/>
                  </a:lnTo>
                  <a:lnTo>
                    <a:pt x="5386" y="2107"/>
                  </a:lnTo>
                  <a:lnTo>
                    <a:pt x="5013" y="2427"/>
                  </a:lnTo>
                  <a:lnTo>
                    <a:pt x="4640" y="2774"/>
                  </a:lnTo>
                  <a:lnTo>
                    <a:pt x="4320" y="3147"/>
                  </a:lnTo>
                  <a:lnTo>
                    <a:pt x="4000" y="3547"/>
                  </a:lnTo>
                  <a:lnTo>
                    <a:pt x="2080" y="3467"/>
                  </a:lnTo>
                  <a:lnTo>
                    <a:pt x="1947" y="3467"/>
                  </a:lnTo>
                  <a:lnTo>
                    <a:pt x="1840" y="3547"/>
                  </a:lnTo>
                  <a:lnTo>
                    <a:pt x="80" y="5307"/>
                  </a:lnTo>
                  <a:lnTo>
                    <a:pt x="27" y="5387"/>
                  </a:lnTo>
                  <a:lnTo>
                    <a:pt x="0" y="5467"/>
                  </a:lnTo>
                  <a:lnTo>
                    <a:pt x="0" y="5547"/>
                  </a:lnTo>
                  <a:lnTo>
                    <a:pt x="0" y="5627"/>
                  </a:lnTo>
                  <a:lnTo>
                    <a:pt x="27" y="5707"/>
                  </a:lnTo>
                  <a:lnTo>
                    <a:pt x="80" y="5787"/>
                  </a:lnTo>
                  <a:lnTo>
                    <a:pt x="160" y="5840"/>
                  </a:lnTo>
                  <a:lnTo>
                    <a:pt x="240" y="5867"/>
                  </a:lnTo>
                  <a:lnTo>
                    <a:pt x="2267" y="6293"/>
                  </a:lnTo>
                  <a:lnTo>
                    <a:pt x="1947" y="6933"/>
                  </a:lnTo>
                  <a:lnTo>
                    <a:pt x="1814" y="7227"/>
                  </a:lnTo>
                  <a:lnTo>
                    <a:pt x="1787" y="7333"/>
                  </a:lnTo>
                  <a:lnTo>
                    <a:pt x="1787" y="7413"/>
                  </a:lnTo>
                  <a:lnTo>
                    <a:pt x="1814" y="7520"/>
                  </a:lnTo>
                  <a:lnTo>
                    <a:pt x="1867" y="7600"/>
                  </a:lnTo>
                  <a:lnTo>
                    <a:pt x="2027" y="7760"/>
                  </a:lnTo>
                  <a:lnTo>
                    <a:pt x="1787" y="7867"/>
                  </a:lnTo>
                  <a:lnTo>
                    <a:pt x="1574" y="8027"/>
                  </a:lnTo>
                  <a:lnTo>
                    <a:pt x="1440" y="8187"/>
                  </a:lnTo>
                  <a:lnTo>
                    <a:pt x="1334" y="8373"/>
                  </a:lnTo>
                  <a:lnTo>
                    <a:pt x="54" y="10746"/>
                  </a:lnTo>
                  <a:lnTo>
                    <a:pt x="0" y="10826"/>
                  </a:lnTo>
                  <a:lnTo>
                    <a:pt x="0" y="10933"/>
                  </a:lnTo>
                  <a:lnTo>
                    <a:pt x="27" y="11039"/>
                  </a:lnTo>
                  <a:lnTo>
                    <a:pt x="107" y="11119"/>
                  </a:lnTo>
                  <a:lnTo>
                    <a:pt x="214" y="11199"/>
                  </a:lnTo>
                  <a:lnTo>
                    <a:pt x="320" y="11226"/>
                  </a:lnTo>
                  <a:lnTo>
                    <a:pt x="400" y="11199"/>
                  </a:lnTo>
                  <a:lnTo>
                    <a:pt x="480" y="11173"/>
                  </a:lnTo>
                  <a:lnTo>
                    <a:pt x="2880" y="9893"/>
                  </a:lnTo>
                  <a:lnTo>
                    <a:pt x="2987" y="9840"/>
                  </a:lnTo>
                  <a:lnTo>
                    <a:pt x="3013" y="9840"/>
                  </a:lnTo>
                  <a:lnTo>
                    <a:pt x="3120" y="9760"/>
                  </a:lnTo>
                  <a:lnTo>
                    <a:pt x="3227" y="9653"/>
                  </a:lnTo>
                  <a:lnTo>
                    <a:pt x="3387" y="9466"/>
                  </a:lnTo>
                  <a:lnTo>
                    <a:pt x="3493" y="9226"/>
                  </a:lnTo>
                  <a:lnTo>
                    <a:pt x="3653" y="9386"/>
                  </a:lnTo>
                  <a:lnTo>
                    <a:pt x="3760" y="9466"/>
                  </a:lnTo>
                  <a:lnTo>
                    <a:pt x="3840" y="9493"/>
                  </a:lnTo>
                  <a:lnTo>
                    <a:pt x="3947" y="9493"/>
                  </a:lnTo>
                  <a:lnTo>
                    <a:pt x="4053" y="9440"/>
                  </a:lnTo>
                  <a:lnTo>
                    <a:pt x="4933" y="8960"/>
                  </a:lnTo>
                  <a:lnTo>
                    <a:pt x="5360" y="10986"/>
                  </a:lnTo>
                  <a:lnTo>
                    <a:pt x="5386" y="11066"/>
                  </a:lnTo>
                  <a:lnTo>
                    <a:pt x="5440" y="11146"/>
                  </a:lnTo>
                  <a:lnTo>
                    <a:pt x="5520" y="11199"/>
                  </a:lnTo>
                  <a:lnTo>
                    <a:pt x="5600" y="11226"/>
                  </a:lnTo>
                  <a:lnTo>
                    <a:pt x="5760" y="11226"/>
                  </a:lnTo>
                  <a:lnTo>
                    <a:pt x="5840" y="11199"/>
                  </a:lnTo>
                  <a:lnTo>
                    <a:pt x="5920" y="11146"/>
                  </a:lnTo>
                  <a:lnTo>
                    <a:pt x="7679" y="9386"/>
                  </a:lnTo>
                  <a:lnTo>
                    <a:pt x="7759" y="9280"/>
                  </a:lnTo>
                  <a:lnTo>
                    <a:pt x="7759" y="9146"/>
                  </a:lnTo>
                  <a:lnTo>
                    <a:pt x="7679" y="7227"/>
                  </a:lnTo>
                  <a:lnTo>
                    <a:pt x="8159" y="6880"/>
                  </a:lnTo>
                  <a:lnTo>
                    <a:pt x="8533" y="6533"/>
                  </a:lnTo>
                  <a:lnTo>
                    <a:pt x="8986" y="6053"/>
                  </a:lnTo>
                  <a:lnTo>
                    <a:pt x="9359" y="5574"/>
                  </a:lnTo>
                  <a:lnTo>
                    <a:pt x="9706" y="5067"/>
                  </a:lnTo>
                  <a:lnTo>
                    <a:pt x="10026" y="4560"/>
                  </a:lnTo>
                  <a:lnTo>
                    <a:pt x="10292" y="4054"/>
                  </a:lnTo>
                  <a:lnTo>
                    <a:pt x="10532" y="3520"/>
                  </a:lnTo>
                  <a:lnTo>
                    <a:pt x="10719" y="2987"/>
                  </a:lnTo>
                  <a:lnTo>
                    <a:pt x="10906" y="2427"/>
                  </a:lnTo>
                  <a:lnTo>
                    <a:pt x="11012" y="2001"/>
                  </a:lnTo>
                  <a:lnTo>
                    <a:pt x="11092" y="1601"/>
                  </a:lnTo>
                  <a:lnTo>
                    <a:pt x="11199" y="934"/>
                  </a:lnTo>
                  <a:lnTo>
                    <a:pt x="11226" y="508"/>
                  </a:lnTo>
                  <a:lnTo>
                    <a:pt x="11226" y="321"/>
                  </a:lnTo>
                  <a:lnTo>
                    <a:pt x="11199" y="188"/>
                  </a:lnTo>
                  <a:lnTo>
                    <a:pt x="11146" y="81"/>
                  </a:lnTo>
                  <a:lnTo>
                    <a:pt x="11012" y="28"/>
                  </a:lnTo>
                  <a:lnTo>
                    <a:pt x="108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2"/>
            <p:cNvSpPr/>
            <p:nvPr/>
          </p:nvSpPr>
          <p:spPr>
            <a:xfrm>
              <a:off x="1830051" y="8562841"/>
              <a:ext cx="50805" cy="50805"/>
            </a:xfrm>
            <a:custGeom>
              <a:rect b="b" l="l" r="r" t="t"/>
              <a:pathLst>
                <a:path extrusionOk="0" h="2747" w="2747">
                  <a:moveTo>
                    <a:pt x="1520" y="667"/>
                  </a:moveTo>
                  <a:lnTo>
                    <a:pt x="1654" y="720"/>
                  </a:lnTo>
                  <a:lnTo>
                    <a:pt x="1787" y="774"/>
                  </a:lnTo>
                  <a:lnTo>
                    <a:pt x="1894" y="880"/>
                  </a:lnTo>
                  <a:lnTo>
                    <a:pt x="1974" y="987"/>
                  </a:lnTo>
                  <a:lnTo>
                    <a:pt x="2054" y="1120"/>
                  </a:lnTo>
                  <a:lnTo>
                    <a:pt x="2080" y="1254"/>
                  </a:lnTo>
                  <a:lnTo>
                    <a:pt x="2107" y="1387"/>
                  </a:lnTo>
                  <a:lnTo>
                    <a:pt x="2080" y="1520"/>
                  </a:lnTo>
                  <a:lnTo>
                    <a:pt x="2054" y="1654"/>
                  </a:lnTo>
                  <a:lnTo>
                    <a:pt x="1974" y="1787"/>
                  </a:lnTo>
                  <a:lnTo>
                    <a:pt x="1894" y="1894"/>
                  </a:lnTo>
                  <a:lnTo>
                    <a:pt x="1787" y="1974"/>
                  </a:lnTo>
                  <a:lnTo>
                    <a:pt x="1654" y="2054"/>
                  </a:lnTo>
                  <a:lnTo>
                    <a:pt x="1520" y="2080"/>
                  </a:lnTo>
                  <a:lnTo>
                    <a:pt x="1387" y="2107"/>
                  </a:lnTo>
                  <a:lnTo>
                    <a:pt x="1254" y="2080"/>
                  </a:lnTo>
                  <a:lnTo>
                    <a:pt x="1121" y="2054"/>
                  </a:lnTo>
                  <a:lnTo>
                    <a:pt x="987" y="1974"/>
                  </a:lnTo>
                  <a:lnTo>
                    <a:pt x="881" y="1894"/>
                  </a:lnTo>
                  <a:lnTo>
                    <a:pt x="774" y="1787"/>
                  </a:lnTo>
                  <a:lnTo>
                    <a:pt x="721" y="1654"/>
                  </a:lnTo>
                  <a:lnTo>
                    <a:pt x="694" y="1520"/>
                  </a:lnTo>
                  <a:lnTo>
                    <a:pt x="667" y="1387"/>
                  </a:lnTo>
                  <a:lnTo>
                    <a:pt x="694" y="1227"/>
                  </a:lnTo>
                  <a:lnTo>
                    <a:pt x="721" y="1094"/>
                  </a:lnTo>
                  <a:lnTo>
                    <a:pt x="774" y="987"/>
                  </a:lnTo>
                  <a:lnTo>
                    <a:pt x="881" y="880"/>
                  </a:lnTo>
                  <a:lnTo>
                    <a:pt x="987" y="774"/>
                  </a:lnTo>
                  <a:lnTo>
                    <a:pt x="1121" y="720"/>
                  </a:lnTo>
                  <a:lnTo>
                    <a:pt x="1254" y="667"/>
                  </a:lnTo>
                  <a:close/>
                  <a:moveTo>
                    <a:pt x="1441" y="1"/>
                  </a:moveTo>
                  <a:lnTo>
                    <a:pt x="1227" y="27"/>
                  </a:lnTo>
                  <a:lnTo>
                    <a:pt x="1041" y="54"/>
                  </a:lnTo>
                  <a:lnTo>
                    <a:pt x="854" y="107"/>
                  </a:lnTo>
                  <a:lnTo>
                    <a:pt x="694" y="187"/>
                  </a:lnTo>
                  <a:lnTo>
                    <a:pt x="534" y="321"/>
                  </a:lnTo>
                  <a:lnTo>
                    <a:pt x="374" y="454"/>
                  </a:lnTo>
                  <a:lnTo>
                    <a:pt x="267" y="587"/>
                  </a:lnTo>
                  <a:lnTo>
                    <a:pt x="161" y="774"/>
                  </a:lnTo>
                  <a:lnTo>
                    <a:pt x="81" y="960"/>
                  </a:lnTo>
                  <a:lnTo>
                    <a:pt x="27" y="1147"/>
                  </a:lnTo>
                  <a:lnTo>
                    <a:pt x="1" y="1387"/>
                  </a:lnTo>
                  <a:lnTo>
                    <a:pt x="27" y="1654"/>
                  </a:lnTo>
                  <a:lnTo>
                    <a:pt x="107" y="1920"/>
                  </a:lnTo>
                  <a:lnTo>
                    <a:pt x="241" y="2134"/>
                  </a:lnTo>
                  <a:lnTo>
                    <a:pt x="427" y="2347"/>
                  </a:lnTo>
                  <a:lnTo>
                    <a:pt x="614" y="2534"/>
                  </a:lnTo>
                  <a:lnTo>
                    <a:pt x="854" y="2640"/>
                  </a:lnTo>
                  <a:lnTo>
                    <a:pt x="1121" y="2720"/>
                  </a:lnTo>
                  <a:lnTo>
                    <a:pt x="1387" y="2747"/>
                  </a:lnTo>
                  <a:lnTo>
                    <a:pt x="1600" y="2747"/>
                  </a:lnTo>
                  <a:lnTo>
                    <a:pt x="1814" y="2694"/>
                  </a:lnTo>
                  <a:lnTo>
                    <a:pt x="2000" y="2614"/>
                  </a:lnTo>
                  <a:lnTo>
                    <a:pt x="2160" y="2507"/>
                  </a:lnTo>
                  <a:lnTo>
                    <a:pt x="2320" y="2374"/>
                  </a:lnTo>
                  <a:lnTo>
                    <a:pt x="2454" y="2240"/>
                  </a:lnTo>
                  <a:lnTo>
                    <a:pt x="2560" y="2080"/>
                  </a:lnTo>
                  <a:lnTo>
                    <a:pt x="2640" y="1894"/>
                  </a:lnTo>
                  <a:lnTo>
                    <a:pt x="2720" y="1707"/>
                  </a:lnTo>
                  <a:lnTo>
                    <a:pt x="2747" y="1520"/>
                  </a:lnTo>
                  <a:lnTo>
                    <a:pt x="2747" y="1334"/>
                  </a:lnTo>
                  <a:lnTo>
                    <a:pt x="2747" y="1147"/>
                  </a:lnTo>
                  <a:lnTo>
                    <a:pt x="2694" y="934"/>
                  </a:lnTo>
                  <a:lnTo>
                    <a:pt x="2614" y="747"/>
                  </a:lnTo>
                  <a:lnTo>
                    <a:pt x="2507" y="587"/>
                  </a:lnTo>
                  <a:lnTo>
                    <a:pt x="2347" y="401"/>
                  </a:lnTo>
                  <a:lnTo>
                    <a:pt x="2187" y="267"/>
                  </a:lnTo>
                  <a:lnTo>
                    <a:pt x="2000" y="161"/>
                  </a:lnTo>
                  <a:lnTo>
                    <a:pt x="1814" y="81"/>
                  </a:lnTo>
                  <a:lnTo>
                    <a:pt x="1627" y="27"/>
                  </a:lnTo>
                  <a:lnTo>
                    <a:pt x="14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 name="Google Shape;344;p22"/>
          <p:cNvGrpSpPr/>
          <p:nvPr/>
        </p:nvGrpSpPr>
        <p:grpSpPr>
          <a:xfrm>
            <a:off x="2189923" y="8424944"/>
            <a:ext cx="221023" cy="221023"/>
            <a:chOff x="2282742" y="8511056"/>
            <a:chExt cx="208119" cy="208119"/>
          </a:xfrm>
        </p:grpSpPr>
        <p:sp>
          <p:nvSpPr>
            <p:cNvPr id="345" name="Google Shape;345;p22"/>
            <p:cNvSpPr/>
            <p:nvPr/>
          </p:nvSpPr>
          <p:spPr>
            <a:xfrm>
              <a:off x="2437578" y="8596371"/>
              <a:ext cx="11855" cy="12354"/>
            </a:xfrm>
            <a:custGeom>
              <a:rect b="b" l="l" r="r" t="t"/>
              <a:pathLst>
                <a:path extrusionOk="0" h="668" w="641">
                  <a:moveTo>
                    <a:pt x="347" y="1"/>
                  </a:moveTo>
                  <a:lnTo>
                    <a:pt x="214" y="27"/>
                  </a:lnTo>
                  <a:lnTo>
                    <a:pt x="81" y="107"/>
                  </a:lnTo>
                  <a:lnTo>
                    <a:pt x="1" y="214"/>
                  </a:lnTo>
                  <a:lnTo>
                    <a:pt x="1" y="347"/>
                  </a:lnTo>
                  <a:lnTo>
                    <a:pt x="1" y="454"/>
                  </a:lnTo>
                  <a:lnTo>
                    <a:pt x="81" y="587"/>
                  </a:lnTo>
                  <a:lnTo>
                    <a:pt x="187" y="641"/>
                  </a:lnTo>
                  <a:lnTo>
                    <a:pt x="321" y="667"/>
                  </a:lnTo>
                  <a:lnTo>
                    <a:pt x="454" y="641"/>
                  </a:lnTo>
                  <a:lnTo>
                    <a:pt x="561" y="587"/>
                  </a:lnTo>
                  <a:lnTo>
                    <a:pt x="641" y="454"/>
                  </a:lnTo>
                  <a:lnTo>
                    <a:pt x="641" y="321"/>
                  </a:lnTo>
                  <a:lnTo>
                    <a:pt x="614" y="214"/>
                  </a:lnTo>
                  <a:lnTo>
                    <a:pt x="561" y="107"/>
                  </a:lnTo>
                  <a:lnTo>
                    <a:pt x="454" y="54"/>
                  </a:lnTo>
                  <a:lnTo>
                    <a:pt x="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2"/>
            <p:cNvSpPr/>
            <p:nvPr/>
          </p:nvSpPr>
          <p:spPr>
            <a:xfrm>
              <a:off x="2442516" y="8526850"/>
              <a:ext cx="12354" cy="12336"/>
            </a:xfrm>
            <a:custGeom>
              <a:rect b="b" l="l" r="r" t="t"/>
              <a:pathLst>
                <a:path extrusionOk="0" h="667" w="668">
                  <a:moveTo>
                    <a:pt x="320" y="0"/>
                  </a:moveTo>
                  <a:lnTo>
                    <a:pt x="187" y="27"/>
                  </a:lnTo>
                  <a:lnTo>
                    <a:pt x="80" y="107"/>
                  </a:lnTo>
                  <a:lnTo>
                    <a:pt x="27" y="187"/>
                  </a:lnTo>
                  <a:lnTo>
                    <a:pt x="0" y="320"/>
                  </a:lnTo>
                  <a:lnTo>
                    <a:pt x="0" y="453"/>
                  </a:lnTo>
                  <a:lnTo>
                    <a:pt x="80" y="560"/>
                  </a:lnTo>
                  <a:lnTo>
                    <a:pt x="214" y="640"/>
                  </a:lnTo>
                  <a:lnTo>
                    <a:pt x="320" y="667"/>
                  </a:lnTo>
                  <a:lnTo>
                    <a:pt x="454" y="640"/>
                  </a:lnTo>
                  <a:lnTo>
                    <a:pt x="560" y="560"/>
                  </a:lnTo>
                  <a:lnTo>
                    <a:pt x="640" y="453"/>
                  </a:lnTo>
                  <a:lnTo>
                    <a:pt x="667" y="320"/>
                  </a:lnTo>
                  <a:lnTo>
                    <a:pt x="640" y="213"/>
                  </a:lnTo>
                  <a:lnTo>
                    <a:pt x="560" y="107"/>
                  </a:lnTo>
                  <a:lnTo>
                    <a:pt x="427" y="27"/>
                  </a:lnTo>
                  <a:lnTo>
                    <a:pt x="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a:off x="2453853" y="8551004"/>
              <a:ext cx="37008" cy="36508"/>
            </a:xfrm>
            <a:custGeom>
              <a:rect b="b" l="l" r="r" t="t"/>
              <a:pathLst>
                <a:path extrusionOk="0" h="1974" w="2001">
                  <a:moveTo>
                    <a:pt x="1014" y="641"/>
                  </a:moveTo>
                  <a:lnTo>
                    <a:pt x="1121" y="667"/>
                  </a:lnTo>
                  <a:lnTo>
                    <a:pt x="1227" y="747"/>
                  </a:lnTo>
                  <a:lnTo>
                    <a:pt x="1307" y="854"/>
                  </a:lnTo>
                  <a:lnTo>
                    <a:pt x="1334" y="987"/>
                  </a:lnTo>
                  <a:lnTo>
                    <a:pt x="1307" y="1120"/>
                  </a:lnTo>
                  <a:lnTo>
                    <a:pt x="1227" y="1227"/>
                  </a:lnTo>
                  <a:lnTo>
                    <a:pt x="1121" y="1307"/>
                  </a:lnTo>
                  <a:lnTo>
                    <a:pt x="881" y="1307"/>
                  </a:lnTo>
                  <a:lnTo>
                    <a:pt x="774" y="1227"/>
                  </a:lnTo>
                  <a:lnTo>
                    <a:pt x="694" y="1120"/>
                  </a:lnTo>
                  <a:lnTo>
                    <a:pt x="667" y="987"/>
                  </a:lnTo>
                  <a:lnTo>
                    <a:pt x="694" y="854"/>
                  </a:lnTo>
                  <a:lnTo>
                    <a:pt x="774" y="747"/>
                  </a:lnTo>
                  <a:lnTo>
                    <a:pt x="881" y="667"/>
                  </a:lnTo>
                  <a:lnTo>
                    <a:pt x="1014" y="641"/>
                  </a:lnTo>
                  <a:close/>
                  <a:moveTo>
                    <a:pt x="1014" y="1"/>
                  </a:moveTo>
                  <a:lnTo>
                    <a:pt x="827" y="27"/>
                  </a:lnTo>
                  <a:lnTo>
                    <a:pt x="641" y="54"/>
                  </a:lnTo>
                  <a:lnTo>
                    <a:pt x="481" y="134"/>
                  </a:lnTo>
                  <a:lnTo>
                    <a:pt x="347" y="241"/>
                  </a:lnTo>
                  <a:lnTo>
                    <a:pt x="214" y="374"/>
                  </a:lnTo>
                  <a:lnTo>
                    <a:pt x="107" y="561"/>
                  </a:lnTo>
                  <a:lnTo>
                    <a:pt x="27" y="747"/>
                  </a:lnTo>
                  <a:lnTo>
                    <a:pt x="1" y="987"/>
                  </a:lnTo>
                  <a:lnTo>
                    <a:pt x="27" y="1200"/>
                  </a:lnTo>
                  <a:lnTo>
                    <a:pt x="81" y="1360"/>
                  </a:lnTo>
                  <a:lnTo>
                    <a:pt x="187" y="1547"/>
                  </a:lnTo>
                  <a:lnTo>
                    <a:pt x="294" y="1680"/>
                  </a:lnTo>
                  <a:lnTo>
                    <a:pt x="454" y="1814"/>
                  </a:lnTo>
                  <a:lnTo>
                    <a:pt x="614" y="1894"/>
                  </a:lnTo>
                  <a:lnTo>
                    <a:pt x="801" y="1974"/>
                  </a:lnTo>
                  <a:lnTo>
                    <a:pt x="1201" y="1974"/>
                  </a:lnTo>
                  <a:lnTo>
                    <a:pt x="1387" y="1894"/>
                  </a:lnTo>
                  <a:lnTo>
                    <a:pt x="1547" y="1814"/>
                  </a:lnTo>
                  <a:lnTo>
                    <a:pt x="1707" y="1680"/>
                  </a:lnTo>
                  <a:lnTo>
                    <a:pt x="1814" y="1547"/>
                  </a:lnTo>
                  <a:lnTo>
                    <a:pt x="1920" y="1360"/>
                  </a:lnTo>
                  <a:lnTo>
                    <a:pt x="1974" y="1200"/>
                  </a:lnTo>
                  <a:lnTo>
                    <a:pt x="2000" y="987"/>
                  </a:lnTo>
                  <a:lnTo>
                    <a:pt x="1974" y="747"/>
                  </a:lnTo>
                  <a:lnTo>
                    <a:pt x="1894" y="561"/>
                  </a:lnTo>
                  <a:lnTo>
                    <a:pt x="1787" y="374"/>
                  </a:lnTo>
                  <a:lnTo>
                    <a:pt x="1680" y="241"/>
                  </a:lnTo>
                  <a:lnTo>
                    <a:pt x="1520" y="134"/>
                  </a:lnTo>
                  <a:lnTo>
                    <a:pt x="1361" y="54"/>
                  </a:lnTo>
                  <a:lnTo>
                    <a:pt x="1174" y="27"/>
                  </a:lnTo>
                  <a:lnTo>
                    <a:pt x="1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2"/>
            <p:cNvSpPr/>
            <p:nvPr/>
          </p:nvSpPr>
          <p:spPr>
            <a:xfrm>
              <a:off x="2384332" y="8511056"/>
              <a:ext cx="41428" cy="51803"/>
            </a:xfrm>
            <a:custGeom>
              <a:rect b="b" l="l" r="r" t="t"/>
              <a:pathLst>
                <a:path extrusionOk="0" h="2801" w="2240">
                  <a:moveTo>
                    <a:pt x="1333" y="1"/>
                  </a:moveTo>
                  <a:lnTo>
                    <a:pt x="1173" y="54"/>
                  </a:lnTo>
                  <a:lnTo>
                    <a:pt x="1013" y="134"/>
                  </a:lnTo>
                  <a:lnTo>
                    <a:pt x="880" y="268"/>
                  </a:lnTo>
                  <a:lnTo>
                    <a:pt x="773" y="401"/>
                  </a:lnTo>
                  <a:lnTo>
                    <a:pt x="693" y="561"/>
                  </a:lnTo>
                  <a:lnTo>
                    <a:pt x="640" y="721"/>
                  </a:lnTo>
                  <a:lnTo>
                    <a:pt x="613" y="907"/>
                  </a:lnTo>
                  <a:lnTo>
                    <a:pt x="640" y="1067"/>
                  </a:lnTo>
                  <a:lnTo>
                    <a:pt x="693" y="1227"/>
                  </a:lnTo>
                  <a:lnTo>
                    <a:pt x="773" y="1387"/>
                  </a:lnTo>
                  <a:lnTo>
                    <a:pt x="880" y="1521"/>
                  </a:lnTo>
                  <a:lnTo>
                    <a:pt x="987" y="1654"/>
                  </a:lnTo>
                  <a:lnTo>
                    <a:pt x="1067" y="1734"/>
                  </a:lnTo>
                  <a:lnTo>
                    <a:pt x="1067" y="1867"/>
                  </a:lnTo>
                  <a:lnTo>
                    <a:pt x="1067" y="1974"/>
                  </a:lnTo>
                  <a:lnTo>
                    <a:pt x="987" y="2054"/>
                  </a:lnTo>
                  <a:lnTo>
                    <a:pt x="907" y="2134"/>
                  </a:lnTo>
                  <a:lnTo>
                    <a:pt x="773" y="2161"/>
                  </a:lnTo>
                  <a:lnTo>
                    <a:pt x="667" y="2134"/>
                  </a:lnTo>
                  <a:lnTo>
                    <a:pt x="587" y="2054"/>
                  </a:lnTo>
                  <a:lnTo>
                    <a:pt x="453" y="2001"/>
                  </a:lnTo>
                  <a:lnTo>
                    <a:pt x="347" y="1974"/>
                  </a:lnTo>
                  <a:lnTo>
                    <a:pt x="213" y="2001"/>
                  </a:lnTo>
                  <a:lnTo>
                    <a:pt x="107" y="2054"/>
                  </a:lnTo>
                  <a:lnTo>
                    <a:pt x="27" y="2161"/>
                  </a:lnTo>
                  <a:lnTo>
                    <a:pt x="0" y="2294"/>
                  </a:lnTo>
                  <a:lnTo>
                    <a:pt x="27" y="2427"/>
                  </a:lnTo>
                  <a:lnTo>
                    <a:pt x="107" y="2534"/>
                  </a:lnTo>
                  <a:lnTo>
                    <a:pt x="267" y="2641"/>
                  </a:lnTo>
                  <a:lnTo>
                    <a:pt x="427" y="2747"/>
                  </a:lnTo>
                  <a:lnTo>
                    <a:pt x="613" y="2801"/>
                  </a:lnTo>
                  <a:lnTo>
                    <a:pt x="960" y="2801"/>
                  </a:lnTo>
                  <a:lnTo>
                    <a:pt x="1147" y="2747"/>
                  </a:lnTo>
                  <a:lnTo>
                    <a:pt x="1307" y="2641"/>
                  </a:lnTo>
                  <a:lnTo>
                    <a:pt x="1467" y="2534"/>
                  </a:lnTo>
                  <a:lnTo>
                    <a:pt x="1573" y="2374"/>
                  </a:lnTo>
                  <a:lnTo>
                    <a:pt x="1680" y="2214"/>
                  </a:lnTo>
                  <a:lnTo>
                    <a:pt x="1733" y="2027"/>
                  </a:lnTo>
                  <a:lnTo>
                    <a:pt x="1733" y="1867"/>
                  </a:lnTo>
                  <a:lnTo>
                    <a:pt x="1733" y="1681"/>
                  </a:lnTo>
                  <a:lnTo>
                    <a:pt x="1680" y="1494"/>
                  </a:lnTo>
                  <a:lnTo>
                    <a:pt x="1573" y="1334"/>
                  </a:lnTo>
                  <a:lnTo>
                    <a:pt x="1467" y="1174"/>
                  </a:lnTo>
                  <a:lnTo>
                    <a:pt x="1333" y="1067"/>
                  </a:lnTo>
                  <a:lnTo>
                    <a:pt x="1280" y="961"/>
                  </a:lnTo>
                  <a:lnTo>
                    <a:pt x="1280" y="881"/>
                  </a:lnTo>
                  <a:lnTo>
                    <a:pt x="1307" y="801"/>
                  </a:lnTo>
                  <a:lnTo>
                    <a:pt x="1333" y="721"/>
                  </a:lnTo>
                  <a:lnTo>
                    <a:pt x="1413" y="667"/>
                  </a:lnTo>
                  <a:lnTo>
                    <a:pt x="1493" y="641"/>
                  </a:lnTo>
                  <a:lnTo>
                    <a:pt x="1600" y="667"/>
                  </a:lnTo>
                  <a:lnTo>
                    <a:pt x="1680" y="721"/>
                  </a:lnTo>
                  <a:lnTo>
                    <a:pt x="1787" y="801"/>
                  </a:lnTo>
                  <a:lnTo>
                    <a:pt x="1920" y="827"/>
                  </a:lnTo>
                  <a:lnTo>
                    <a:pt x="2027" y="801"/>
                  </a:lnTo>
                  <a:lnTo>
                    <a:pt x="2160" y="721"/>
                  </a:lnTo>
                  <a:lnTo>
                    <a:pt x="2213" y="614"/>
                  </a:lnTo>
                  <a:lnTo>
                    <a:pt x="2240" y="481"/>
                  </a:lnTo>
                  <a:lnTo>
                    <a:pt x="2213" y="374"/>
                  </a:lnTo>
                  <a:lnTo>
                    <a:pt x="2160" y="268"/>
                  </a:lnTo>
                  <a:lnTo>
                    <a:pt x="2000" y="134"/>
                  </a:lnTo>
                  <a:lnTo>
                    <a:pt x="1840" y="54"/>
                  </a:lnTo>
                  <a:lnTo>
                    <a:pt x="16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2"/>
            <p:cNvSpPr/>
            <p:nvPr/>
          </p:nvSpPr>
          <p:spPr>
            <a:xfrm>
              <a:off x="2410946" y="8561361"/>
              <a:ext cx="27649" cy="27631"/>
            </a:xfrm>
            <a:custGeom>
              <a:rect b="b" l="l" r="r" t="t"/>
              <a:pathLst>
                <a:path extrusionOk="0" h="1494" w="1495">
                  <a:moveTo>
                    <a:pt x="1148" y="1"/>
                  </a:moveTo>
                  <a:lnTo>
                    <a:pt x="1041" y="27"/>
                  </a:lnTo>
                  <a:lnTo>
                    <a:pt x="934" y="107"/>
                  </a:lnTo>
                  <a:lnTo>
                    <a:pt x="108" y="934"/>
                  </a:lnTo>
                  <a:lnTo>
                    <a:pt x="28" y="1040"/>
                  </a:lnTo>
                  <a:lnTo>
                    <a:pt x="1" y="1147"/>
                  </a:lnTo>
                  <a:lnTo>
                    <a:pt x="28" y="1280"/>
                  </a:lnTo>
                  <a:lnTo>
                    <a:pt x="108" y="1387"/>
                  </a:lnTo>
                  <a:lnTo>
                    <a:pt x="214" y="1467"/>
                  </a:lnTo>
                  <a:lnTo>
                    <a:pt x="348" y="1494"/>
                  </a:lnTo>
                  <a:lnTo>
                    <a:pt x="454" y="1467"/>
                  </a:lnTo>
                  <a:lnTo>
                    <a:pt x="561" y="1387"/>
                  </a:lnTo>
                  <a:lnTo>
                    <a:pt x="1387" y="587"/>
                  </a:lnTo>
                  <a:lnTo>
                    <a:pt x="1467" y="454"/>
                  </a:lnTo>
                  <a:lnTo>
                    <a:pt x="1494" y="347"/>
                  </a:lnTo>
                  <a:lnTo>
                    <a:pt x="1467" y="214"/>
                  </a:lnTo>
                  <a:lnTo>
                    <a:pt x="1387" y="107"/>
                  </a:lnTo>
                  <a:lnTo>
                    <a:pt x="1281" y="27"/>
                  </a:lnTo>
                  <a:lnTo>
                    <a:pt x="1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a:off x="2454352" y="8620543"/>
              <a:ext cx="36508" cy="11855"/>
            </a:xfrm>
            <a:custGeom>
              <a:rect b="b" l="l" r="r" t="t"/>
              <a:pathLst>
                <a:path extrusionOk="0" h="641" w="1974">
                  <a:moveTo>
                    <a:pt x="320" y="0"/>
                  </a:moveTo>
                  <a:lnTo>
                    <a:pt x="187" y="27"/>
                  </a:lnTo>
                  <a:lnTo>
                    <a:pt x="80" y="107"/>
                  </a:lnTo>
                  <a:lnTo>
                    <a:pt x="27" y="187"/>
                  </a:lnTo>
                  <a:lnTo>
                    <a:pt x="0" y="320"/>
                  </a:lnTo>
                  <a:lnTo>
                    <a:pt x="27" y="427"/>
                  </a:lnTo>
                  <a:lnTo>
                    <a:pt x="80" y="533"/>
                  </a:lnTo>
                  <a:lnTo>
                    <a:pt x="187" y="613"/>
                  </a:lnTo>
                  <a:lnTo>
                    <a:pt x="320" y="640"/>
                  </a:lnTo>
                  <a:lnTo>
                    <a:pt x="1627" y="640"/>
                  </a:lnTo>
                  <a:lnTo>
                    <a:pt x="1787" y="613"/>
                  </a:lnTo>
                  <a:lnTo>
                    <a:pt x="1893" y="533"/>
                  </a:lnTo>
                  <a:lnTo>
                    <a:pt x="1947" y="427"/>
                  </a:lnTo>
                  <a:lnTo>
                    <a:pt x="1973" y="320"/>
                  </a:lnTo>
                  <a:lnTo>
                    <a:pt x="1947" y="187"/>
                  </a:lnTo>
                  <a:lnTo>
                    <a:pt x="1893" y="107"/>
                  </a:lnTo>
                  <a:lnTo>
                    <a:pt x="1787" y="27"/>
                  </a:lnTo>
                  <a:lnTo>
                    <a:pt x="16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a:off x="2282742" y="8551984"/>
              <a:ext cx="168171" cy="167191"/>
            </a:xfrm>
            <a:custGeom>
              <a:rect b="b" l="l" r="r" t="t"/>
              <a:pathLst>
                <a:path extrusionOk="0" h="9040" w="9093">
                  <a:moveTo>
                    <a:pt x="4560" y="1467"/>
                  </a:moveTo>
                  <a:lnTo>
                    <a:pt x="7546" y="4480"/>
                  </a:lnTo>
                  <a:lnTo>
                    <a:pt x="6480" y="4960"/>
                  </a:lnTo>
                  <a:lnTo>
                    <a:pt x="4080" y="2561"/>
                  </a:lnTo>
                  <a:lnTo>
                    <a:pt x="4560" y="1467"/>
                  </a:lnTo>
                  <a:close/>
                  <a:moveTo>
                    <a:pt x="3813" y="3201"/>
                  </a:moveTo>
                  <a:lnTo>
                    <a:pt x="5840" y="5227"/>
                  </a:lnTo>
                  <a:lnTo>
                    <a:pt x="4373" y="5867"/>
                  </a:lnTo>
                  <a:lnTo>
                    <a:pt x="3173" y="4667"/>
                  </a:lnTo>
                  <a:lnTo>
                    <a:pt x="3813" y="3201"/>
                  </a:lnTo>
                  <a:close/>
                  <a:moveTo>
                    <a:pt x="2880" y="5334"/>
                  </a:moveTo>
                  <a:lnTo>
                    <a:pt x="3707" y="6134"/>
                  </a:lnTo>
                  <a:lnTo>
                    <a:pt x="2694" y="6587"/>
                  </a:lnTo>
                  <a:lnTo>
                    <a:pt x="2454" y="6347"/>
                  </a:lnTo>
                  <a:lnTo>
                    <a:pt x="2880" y="5334"/>
                  </a:lnTo>
                  <a:close/>
                  <a:moveTo>
                    <a:pt x="1014" y="7680"/>
                  </a:moveTo>
                  <a:lnTo>
                    <a:pt x="1147" y="7707"/>
                  </a:lnTo>
                  <a:lnTo>
                    <a:pt x="1254" y="7787"/>
                  </a:lnTo>
                  <a:lnTo>
                    <a:pt x="1334" y="7893"/>
                  </a:lnTo>
                  <a:lnTo>
                    <a:pt x="1360" y="8027"/>
                  </a:lnTo>
                  <a:lnTo>
                    <a:pt x="1334" y="8160"/>
                  </a:lnTo>
                  <a:lnTo>
                    <a:pt x="1254" y="8267"/>
                  </a:lnTo>
                  <a:lnTo>
                    <a:pt x="1147" y="8347"/>
                  </a:lnTo>
                  <a:lnTo>
                    <a:pt x="1014" y="8373"/>
                  </a:lnTo>
                  <a:lnTo>
                    <a:pt x="880" y="8347"/>
                  </a:lnTo>
                  <a:lnTo>
                    <a:pt x="747" y="8267"/>
                  </a:lnTo>
                  <a:lnTo>
                    <a:pt x="694" y="8160"/>
                  </a:lnTo>
                  <a:lnTo>
                    <a:pt x="667" y="8027"/>
                  </a:lnTo>
                  <a:lnTo>
                    <a:pt x="694" y="7893"/>
                  </a:lnTo>
                  <a:lnTo>
                    <a:pt x="747" y="7787"/>
                  </a:lnTo>
                  <a:lnTo>
                    <a:pt x="880" y="7707"/>
                  </a:lnTo>
                  <a:lnTo>
                    <a:pt x="1014" y="7680"/>
                  </a:lnTo>
                  <a:close/>
                  <a:moveTo>
                    <a:pt x="3867" y="1"/>
                  </a:moveTo>
                  <a:lnTo>
                    <a:pt x="3733" y="28"/>
                  </a:lnTo>
                  <a:lnTo>
                    <a:pt x="3627" y="108"/>
                  </a:lnTo>
                  <a:lnTo>
                    <a:pt x="3573" y="214"/>
                  </a:lnTo>
                  <a:lnTo>
                    <a:pt x="3547" y="321"/>
                  </a:lnTo>
                  <a:lnTo>
                    <a:pt x="3573" y="454"/>
                  </a:lnTo>
                  <a:lnTo>
                    <a:pt x="3627" y="561"/>
                  </a:lnTo>
                  <a:lnTo>
                    <a:pt x="4053" y="961"/>
                  </a:lnTo>
                  <a:lnTo>
                    <a:pt x="1760" y="6293"/>
                  </a:lnTo>
                  <a:lnTo>
                    <a:pt x="1734" y="6400"/>
                  </a:lnTo>
                  <a:lnTo>
                    <a:pt x="1734" y="6507"/>
                  </a:lnTo>
                  <a:lnTo>
                    <a:pt x="1787" y="6613"/>
                  </a:lnTo>
                  <a:lnTo>
                    <a:pt x="1867" y="6693"/>
                  </a:lnTo>
                  <a:lnTo>
                    <a:pt x="1440" y="7120"/>
                  </a:lnTo>
                  <a:lnTo>
                    <a:pt x="1307" y="7067"/>
                  </a:lnTo>
                  <a:lnTo>
                    <a:pt x="1147" y="7040"/>
                  </a:lnTo>
                  <a:lnTo>
                    <a:pt x="987" y="7013"/>
                  </a:lnTo>
                  <a:lnTo>
                    <a:pt x="827" y="7040"/>
                  </a:lnTo>
                  <a:lnTo>
                    <a:pt x="694" y="7067"/>
                  </a:lnTo>
                  <a:lnTo>
                    <a:pt x="534" y="7120"/>
                  </a:lnTo>
                  <a:lnTo>
                    <a:pt x="400" y="7200"/>
                  </a:lnTo>
                  <a:lnTo>
                    <a:pt x="294" y="7307"/>
                  </a:lnTo>
                  <a:lnTo>
                    <a:pt x="161" y="7467"/>
                  </a:lnTo>
                  <a:lnTo>
                    <a:pt x="81" y="7627"/>
                  </a:lnTo>
                  <a:lnTo>
                    <a:pt x="27" y="7840"/>
                  </a:lnTo>
                  <a:lnTo>
                    <a:pt x="1" y="8027"/>
                  </a:lnTo>
                  <a:lnTo>
                    <a:pt x="27" y="8213"/>
                  </a:lnTo>
                  <a:lnTo>
                    <a:pt x="81" y="8400"/>
                  </a:lnTo>
                  <a:lnTo>
                    <a:pt x="161" y="8587"/>
                  </a:lnTo>
                  <a:lnTo>
                    <a:pt x="294" y="8747"/>
                  </a:lnTo>
                  <a:lnTo>
                    <a:pt x="454" y="8853"/>
                  </a:lnTo>
                  <a:lnTo>
                    <a:pt x="614" y="8960"/>
                  </a:lnTo>
                  <a:lnTo>
                    <a:pt x="800" y="9013"/>
                  </a:lnTo>
                  <a:lnTo>
                    <a:pt x="1014" y="9040"/>
                  </a:lnTo>
                  <a:lnTo>
                    <a:pt x="1200" y="9013"/>
                  </a:lnTo>
                  <a:lnTo>
                    <a:pt x="1387" y="8960"/>
                  </a:lnTo>
                  <a:lnTo>
                    <a:pt x="1547" y="8853"/>
                  </a:lnTo>
                  <a:lnTo>
                    <a:pt x="1707" y="8747"/>
                  </a:lnTo>
                  <a:lnTo>
                    <a:pt x="1814" y="8613"/>
                  </a:lnTo>
                  <a:lnTo>
                    <a:pt x="1894" y="8480"/>
                  </a:lnTo>
                  <a:lnTo>
                    <a:pt x="1947" y="8347"/>
                  </a:lnTo>
                  <a:lnTo>
                    <a:pt x="2000" y="8187"/>
                  </a:lnTo>
                  <a:lnTo>
                    <a:pt x="2000" y="8027"/>
                  </a:lnTo>
                  <a:lnTo>
                    <a:pt x="2000" y="7893"/>
                  </a:lnTo>
                  <a:lnTo>
                    <a:pt x="1974" y="7733"/>
                  </a:lnTo>
                  <a:lnTo>
                    <a:pt x="1920" y="7573"/>
                  </a:lnTo>
                  <a:lnTo>
                    <a:pt x="2320" y="7173"/>
                  </a:lnTo>
                  <a:lnTo>
                    <a:pt x="2374" y="7227"/>
                  </a:lnTo>
                  <a:lnTo>
                    <a:pt x="2480" y="7280"/>
                  </a:lnTo>
                  <a:lnTo>
                    <a:pt x="2614" y="7307"/>
                  </a:lnTo>
                  <a:lnTo>
                    <a:pt x="3920" y="6773"/>
                  </a:lnTo>
                  <a:lnTo>
                    <a:pt x="5333" y="6160"/>
                  </a:lnTo>
                  <a:lnTo>
                    <a:pt x="6746" y="5547"/>
                  </a:lnTo>
                  <a:lnTo>
                    <a:pt x="8053" y="4987"/>
                  </a:lnTo>
                  <a:lnTo>
                    <a:pt x="8533" y="5467"/>
                  </a:lnTo>
                  <a:lnTo>
                    <a:pt x="8639" y="5520"/>
                  </a:lnTo>
                  <a:lnTo>
                    <a:pt x="8773" y="5547"/>
                  </a:lnTo>
                  <a:lnTo>
                    <a:pt x="8879" y="5520"/>
                  </a:lnTo>
                  <a:lnTo>
                    <a:pt x="8986" y="5467"/>
                  </a:lnTo>
                  <a:lnTo>
                    <a:pt x="9066" y="5334"/>
                  </a:lnTo>
                  <a:lnTo>
                    <a:pt x="9093" y="5227"/>
                  </a:lnTo>
                  <a:lnTo>
                    <a:pt x="9066" y="5094"/>
                  </a:lnTo>
                  <a:lnTo>
                    <a:pt x="8986" y="4987"/>
                  </a:lnTo>
                  <a:lnTo>
                    <a:pt x="4107" y="108"/>
                  </a:lnTo>
                  <a:lnTo>
                    <a:pt x="4000" y="28"/>
                  </a:lnTo>
                  <a:lnTo>
                    <a:pt x="38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22"/>
          <p:cNvGrpSpPr/>
          <p:nvPr/>
        </p:nvGrpSpPr>
        <p:grpSpPr>
          <a:xfrm>
            <a:off x="2782753" y="8424944"/>
            <a:ext cx="220492" cy="221023"/>
            <a:chOff x="2840962" y="8511056"/>
            <a:chExt cx="207620" cy="208119"/>
          </a:xfrm>
        </p:grpSpPr>
        <p:sp>
          <p:nvSpPr>
            <p:cNvPr id="353" name="Google Shape;353;p22"/>
            <p:cNvSpPr/>
            <p:nvPr/>
          </p:nvSpPr>
          <p:spPr>
            <a:xfrm>
              <a:off x="2840962" y="8511056"/>
              <a:ext cx="207620" cy="208119"/>
            </a:xfrm>
            <a:custGeom>
              <a:rect b="b" l="l" r="r" t="t"/>
              <a:pathLst>
                <a:path extrusionOk="0" h="11253" w="11226">
                  <a:moveTo>
                    <a:pt x="5626" y="747"/>
                  </a:moveTo>
                  <a:lnTo>
                    <a:pt x="6373" y="1387"/>
                  </a:lnTo>
                  <a:lnTo>
                    <a:pt x="6480" y="1441"/>
                  </a:lnTo>
                  <a:lnTo>
                    <a:pt x="6586" y="1467"/>
                  </a:lnTo>
                  <a:lnTo>
                    <a:pt x="7573" y="1441"/>
                  </a:lnTo>
                  <a:lnTo>
                    <a:pt x="7759" y="2427"/>
                  </a:lnTo>
                  <a:lnTo>
                    <a:pt x="7786" y="2561"/>
                  </a:lnTo>
                  <a:lnTo>
                    <a:pt x="7866" y="2641"/>
                  </a:lnTo>
                  <a:lnTo>
                    <a:pt x="8639" y="3280"/>
                  </a:lnTo>
                  <a:lnTo>
                    <a:pt x="8133" y="4134"/>
                  </a:lnTo>
                  <a:lnTo>
                    <a:pt x="8079" y="4240"/>
                  </a:lnTo>
                  <a:lnTo>
                    <a:pt x="8079" y="4347"/>
                  </a:lnTo>
                  <a:lnTo>
                    <a:pt x="8266" y="5334"/>
                  </a:lnTo>
                  <a:lnTo>
                    <a:pt x="7706" y="5547"/>
                  </a:lnTo>
                  <a:lnTo>
                    <a:pt x="7706" y="5440"/>
                  </a:lnTo>
                  <a:lnTo>
                    <a:pt x="7679" y="5334"/>
                  </a:lnTo>
                  <a:lnTo>
                    <a:pt x="7599" y="5227"/>
                  </a:lnTo>
                  <a:lnTo>
                    <a:pt x="7493" y="5147"/>
                  </a:lnTo>
                  <a:lnTo>
                    <a:pt x="7386" y="5120"/>
                  </a:lnTo>
                  <a:lnTo>
                    <a:pt x="3840" y="5120"/>
                  </a:lnTo>
                  <a:lnTo>
                    <a:pt x="3733" y="5147"/>
                  </a:lnTo>
                  <a:lnTo>
                    <a:pt x="3627" y="5227"/>
                  </a:lnTo>
                  <a:lnTo>
                    <a:pt x="3547" y="5334"/>
                  </a:lnTo>
                  <a:lnTo>
                    <a:pt x="3520" y="5440"/>
                  </a:lnTo>
                  <a:lnTo>
                    <a:pt x="3520" y="5547"/>
                  </a:lnTo>
                  <a:lnTo>
                    <a:pt x="2960" y="5334"/>
                  </a:lnTo>
                  <a:lnTo>
                    <a:pt x="3147" y="4347"/>
                  </a:lnTo>
                  <a:lnTo>
                    <a:pt x="3147" y="4240"/>
                  </a:lnTo>
                  <a:lnTo>
                    <a:pt x="3093" y="4134"/>
                  </a:lnTo>
                  <a:lnTo>
                    <a:pt x="2587" y="3280"/>
                  </a:lnTo>
                  <a:lnTo>
                    <a:pt x="3360" y="2641"/>
                  </a:lnTo>
                  <a:lnTo>
                    <a:pt x="3440" y="2561"/>
                  </a:lnTo>
                  <a:lnTo>
                    <a:pt x="3493" y="2427"/>
                  </a:lnTo>
                  <a:lnTo>
                    <a:pt x="3653" y="1441"/>
                  </a:lnTo>
                  <a:lnTo>
                    <a:pt x="4640" y="1467"/>
                  </a:lnTo>
                  <a:lnTo>
                    <a:pt x="4746" y="1441"/>
                  </a:lnTo>
                  <a:lnTo>
                    <a:pt x="4853" y="1387"/>
                  </a:lnTo>
                  <a:lnTo>
                    <a:pt x="5626" y="747"/>
                  </a:lnTo>
                  <a:close/>
                  <a:moveTo>
                    <a:pt x="3520" y="9146"/>
                  </a:moveTo>
                  <a:lnTo>
                    <a:pt x="3520" y="10586"/>
                  </a:lnTo>
                  <a:lnTo>
                    <a:pt x="667" y="10586"/>
                  </a:lnTo>
                  <a:lnTo>
                    <a:pt x="667" y="9146"/>
                  </a:lnTo>
                  <a:close/>
                  <a:moveTo>
                    <a:pt x="7039" y="5787"/>
                  </a:moveTo>
                  <a:lnTo>
                    <a:pt x="7039" y="10586"/>
                  </a:lnTo>
                  <a:lnTo>
                    <a:pt x="4186" y="10586"/>
                  </a:lnTo>
                  <a:lnTo>
                    <a:pt x="4186" y="5787"/>
                  </a:lnTo>
                  <a:close/>
                  <a:moveTo>
                    <a:pt x="10559" y="8160"/>
                  </a:moveTo>
                  <a:lnTo>
                    <a:pt x="10559" y="10586"/>
                  </a:lnTo>
                  <a:lnTo>
                    <a:pt x="7706" y="10586"/>
                  </a:lnTo>
                  <a:lnTo>
                    <a:pt x="7706" y="8160"/>
                  </a:lnTo>
                  <a:close/>
                  <a:moveTo>
                    <a:pt x="5493" y="1"/>
                  </a:moveTo>
                  <a:lnTo>
                    <a:pt x="5413" y="81"/>
                  </a:lnTo>
                  <a:lnTo>
                    <a:pt x="4533" y="801"/>
                  </a:lnTo>
                  <a:lnTo>
                    <a:pt x="3253" y="801"/>
                  </a:lnTo>
                  <a:lnTo>
                    <a:pt x="3147" y="881"/>
                  </a:lnTo>
                  <a:lnTo>
                    <a:pt x="3067" y="961"/>
                  </a:lnTo>
                  <a:lnTo>
                    <a:pt x="3040" y="1067"/>
                  </a:lnTo>
                  <a:lnTo>
                    <a:pt x="2853" y="2214"/>
                  </a:lnTo>
                  <a:lnTo>
                    <a:pt x="1947" y="2934"/>
                  </a:lnTo>
                  <a:lnTo>
                    <a:pt x="1893" y="3041"/>
                  </a:lnTo>
                  <a:lnTo>
                    <a:pt x="1840" y="3147"/>
                  </a:lnTo>
                  <a:lnTo>
                    <a:pt x="1840" y="3254"/>
                  </a:lnTo>
                  <a:lnTo>
                    <a:pt x="1893" y="3360"/>
                  </a:lnTo>
                  <a:lnTo>
                    <a:pt x="2480" y="4347"/>
                  </a:lnTo>
                  <a:lnTo>
                    <a:pt x="2267" y="5494"/>
                  </a:lnTo>
                  <a:lnTo>
                    <a:pt x="2267" y="5600"/>
                  </a:lnTo>
                  <a:lnTo>
                    <a:pt x="2293" y="5707"/>
                  </a:lnTo>
                  <a:lnTo>
                    <a:pt x="2373" y="5814"/>
                  </a:lnTo>
                  <a:lnTo>
                    <a:pt x="2480" y="5867"/>
                  </a:lnTo>
                  <a:lnTo>
                    <a:pt x="3520" y="6240"/>
                  </a:lnTo>
                  <a:lnTo>
                    <a:pt x="3520" y="8480"/>
                  </a:lnTo>
                  <a:lnTo>
                    <a:pt x="320" y="8480"/>
                  </a:lnTo>
                  <a:lnTo>
                    <a:pt x="187" y="8506"/>
                  </a:lnTo>
                  <a:lnTo>
                    <a:pt x="80" y="8586"/>
                  </a:lnTo>
                  <a:lnTo>
                    <a:pt x="27" y="8693"/>
                  </a:lnTo>
                  <a:lnTo>
                    <a:pt x="0" y="8826"/>
                  </a:lnTo>
                  <a:lnTo>
                    <a:pt x="0" y="10906"/>
                  </a:lnTo>
                  <a:lnTo>
                    <a:pt x="27" y="11039"/>
                  </a:lnTo>
                  <a:lnTo>
                    <a:pt x="80" y="11146"/>
                  </a:lnTo>
                  <a:lnTo>
                    <a:pt x="187" y="11226"/>
                  </a:lnTo>
                  <a:lnTo>
                    <a:pt x="320" y="11253"/>
                  </a:lnTo>
                  <a:lnTo>
                    <a:pt x="10906" y="11253"/>
                  </a:lnTo>
                  <a:lnTo>
                    <a:pt x="11039" y="11226"/>
                  </a:lnTo>
                  <a:lnTo>
                    <a:pt x="11146" y="11146"/>
                  </a:lnTo>
                  <a:lnTo>
                    <a:pt x="11199" y="11039"/>
                  </a:lnTo>
                  <a:lnTo>
                    <a:pt x="11226" y="10906"/>
                  </a:lnTo>
                  <a:lnTo>
                    <a:pt x="11226" y="7840"/>
                  </a:lnTo>
                  <a:lnTo>
                    <a:pt x="11199" y="7707"/>
                  </a:lnTo>
                  <a:lnTo>
                    <a:pt x="11146" y="7600"/>
                  </a:lnTo>
                  <a:lnTo>
                    <a:pt x="11039" y="7520"/>
                  </a:lnTo>
                  <a:lnTo>
                    <a:pt x="7706" y="7520"/>
                  </a:lnTo>
                  <a:lnTo>
                    <a:pt x="7706" y="6240"/>
                  </a:lnTo>
                  <a:lnTo>
                    <a:pt x="8746" y="5867"/>
                  </a:lnTo>
                  <a:lnTo>
                    <a:pt x="8853" y="5814"/>
                  </a:lnTo>
                  <a:lnTo>
                    <a:pt x="8933" y="5707"/>
                  </a:lnTo>
                  <a:lnTo>
                    <a:pt x="8959" y="5600"/>
                  </a:lnTo>
                  <a:lnTo>
                    <a:pt x="8959" y="5494"/>
                  </a:lnTo>
                  <a:lnTo>
                    <a:pt x="8746" y="4347"/>
                  </a:lnTo>
                  <a:lnTo>
                    <a:pt x="9332" y="3360"/>
                  </a:lnTo>
                  <a:lnTo>
                    <a:pt x="9386" y="3254"/>
                  </a:lnTo>
                  <a:lnTo>
                    <a:pt x="9386" y="3147"/>
                  </a:lnTo>
                  <a:lnTo>
                    <a:pt x="9359" y="3041"/>
                  </a:lnTo>
                  <a:lnTo>
                    <a:pt x="9279" y="2934"/>
                  </a:lnTo>
                  <a:lnTo>
                    <a:pt x="8373" y="2214"/>
                  </a:lnTo>
                  <a:lnTo>
                    <a:pt x="8186" y="1067"/>
                  </a:lnTo>
                  <a:lnTo>
                    <a:pt x="8159" y="961"/>
                  </a:lnTo>
                  <a:lnTo>
                    <a:pt x="8079" y="881"/>
                  </a:lnTo>
                  <a:lnTo>
                    <a:pt x="7973" y="801"/>
                  </a:lnTo>
                  <a:lnTo>
                    <a:pt x="6693" y="801"/>
                  </a:lnTo>
                  <a:lnTo>
                    <a:pt x="5813" y="81"/>
                  </a:lnTo>
                  <a:lnTo>
                    <a:pt x="57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a:off x="2932196" y="8551503"/>
              <a:ext cx="20714" cy="43906"/>
            </a:xfrm>
            <a:custGeom>
              <a:rect b="b" l="l" r="r" t="t"/>
              <a:pathLst>
                <a:path extrusionOk="0" h="2374" w="1120">
                  <a:moveTo>
                    <a:pt x="320" y="0"/>
                  </a:moveTo>
                  <a:lnTo>
                    <a:pt x="187" y="27"/>
                  </a:lnTo>
                  <a:lnTo>
                    <a:pt x="80" y="107"/>
                  </a:lnTo>
                  <a:lnTo>
                    <a:pt x="27" y="214"/>
                  </a:lnTo>
                  <a:lnTo>
                    <a:pt x="0" y="320"/>
                  </a:lnTo>
                  <a:lnTo>
                    <a:pt x="27" y="427"/>
                  </a:lnTo>
                  <a:lnTo>
                    <a:pt x="80" y="534"/>
                  </a:lnTo>
                  <a:lnTo>
                    <a:pt x="187" y="614"/>
                  </a:lnTo>
                  <a:lnTo>
                    <a:pt x="320" y="640"/>
                  </a:lnTo>
                  <a:lnTo>
                    <a:pt x="453" y="640"/>
                  </a:lnTo>
                  <a:lnTo>
                    <a:pt x="453" y="2053"/>
                  </a:lnTo>
                  <a:lnTo>
                    <a:pt x="480" y="2187"/>
                  </a:lnTo>
                  <a:lnTo>
                    <a:pt x="560" y="2293"/>
                  </a:lnTo>
                  <a:lnTo>
                    <a:pt x="667" y="2373"/>
                  </a:lnTo>
                  <a:lnTo>
                    <a:pt x="907" y="2373"/>
                  </a:lnTo>
                  <a:lnTo>
                    <a:pt x="1013" y="2293"/>
                  </a:lnTo>
                  <a:lnTo>
                    <a:pt x="1093" y="2187"/>
                  </a:lnTo>
                  <a:lnTo>
                    <a:pt x="1120" y="2053"/>
                  </a:lnTo>
                  <a:lnTo>
                    <a:pt x="1120" y="320"/>
                  </a:lnTo>
                  <a:lnTo>
                    <a:pt x="1093" y="187"/>
                  </a:lnTo>
                  <a:lnTo>
                    <a:pt x="1013" y="80"/>
                  </a:lnTo>
                  <a:lnTo>
                    <a:pt x="907" y="27"/>
                  </a:lnTo>
                  <a:lnTo>
                    <a:pt x="7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22"/>
          <p:cNvGrpSpPr/>
          <p:nvPr/>
        </p:nvGrpSpPr>
        <p:grpSpPr>
          <a:xfrm>
            <a:off x="3375054" y="8435433"/>
            <a:ext cx="221023" cy="199535"/>
            <a:chOff x="3398684" y="8520932"/>
            <a:chExt cx="208119" cy="187886"/>
          </a:xfrm>
        </p:grpSpPr>
        <p:sp>
          <p:nvSpPr>
            <p:cNvPr id="356" name="Google Shape;356;p22"/>
            <p:cNvSpPr/>
            <p:nvPr/>
          </p:nvSpPr>
          <p:spPr>
            <a:xfrm>
              <a:off x="3398684" y="8520932"/>
              <a:ext cx="208119" cy="187886"/>
            </a:xfrm>
            <a:custGeom>
              <a:rect b="b" l="l" r="r" t="t"/>
              <a:pathLst>
                <a:path extrusionOk="0" h="10159" w="11253">
                  <a:moveTo>
                    <a:pt x="5946" y="667"/>
                  </a:moveTo>
                  <a:lnTo>
                    <a:pt x="6213" y="720"/>
                  </a:lnTo>
                  <a:lnTo>
                    <a:pt x="6453" y="773"/>
                  </a:lnTo>
                  <a:lnTo>
                    <a:pt x="6693" y="853"/>
                  </a:lnTo>
                  <a:lnTo>
                    <a:pt x="6906" y="960"/>
                  </a:lnTo>
                  <a:lnTo>
                    <a:pt x="7120" y="1067"/>
                  </a:lnTo>
                  <a:lnTo>
                    <a:pt x="7333" y="1200"/>
                  </a:lnTo>
                  <a:lnTo>
                    <a:pt x="7520" y="1360"/>
                  </a:lnTo>
                  <a:lnTo>
                    <a:pt x="7706" y="1520"/>
                  </a:lnTo>
                  <a:lnTo>
                    <a:pt x="7866" y="1707"/>
                  </a:lnTo>
                  <a:lnTo>
                    <a:pt x="7999" y="1893"/>
                  </a:lnTo>
                  <a:lnTo>
                    <a:pt x="8133" y="2080"/>
                  </a:lnTo>
                  <a:lnTo>
                    <a:pt x="8266" y="2293"/>
                  </a:lnTo>
                  <a:lnTo>
                    <a:pt x="8346" y="2533"/>
                  </a:lnTo>
                  <a:lnTo>
                    <a:pt x="8426" y="2773"/>
                  </a:lnTo>
                  <a:lnTo>
                    <a:pt x="8506" y="3013"/>
                  </a:lnTo>
                  <a:lnTo>
                    <a:pt x="8533" y="3253"/>
                  </a:lnTo>
                  <a:lnTo>
                    <a:pt x="8373" y="3253"/>
                  </a:lnTo>
                  <a:lnTo>
                    <a:pt x="8239" y="3280"/>
                  </a:lnTo>
                  <a:lnTo>
                    <a:pt x="8133" y="3360"/>
                  </a:lnTo>
                  <a:lnTo>
                    <a:pt x="8079" y="3466"/>
                  </a:lnTo>
                  <a:lnTo>
                    <a:pt x="8053" y="3600"/>
                  </a:lnTo>
                  <a:lnTo>
                    <a:pt x="8079" y="3706"/>
                  </a:lnTo>
                  <a:lnTo>
                    <a:pt x="8133" y="3813"/>
                  </a:lnTo>
                  <a:lnTo>
                    <a:pt x="8239" y="3893"/>
                  </a:lnTo>
                  <a:lnTo>
                    <a:pt x="8373" y="3920"/>
                  </a:lnTo>
                  <a:lnTo>
                    <a:pt x="8533" y="3920"/>
                  </a:lnTo>
                  <a:lnTo>
                    <a:pt x="8506" y="4160"/>
                  </a:lnTo>
                  <a:lnTo>
                    <a:pt x="8426" y="4400"/>
                  </a:lnTo>
                  <a:lnTo>
                    <a:pt x="8346" y="4640"/>
                  </a:lnTo>
                  <a:lnTo>
                    <a:pt x="8266" y="4880"/>
                  </a:lnTo>
                  <a:lnTo>
                    <a:pt x="8133" y="5093"/>
                  </a:lnTo>
                  <a:lnTo>
                    <a:pt x="7999" y="5280"/>
                  </a:lnTo>
                  <a:lnTo>
                    <a:pt x="7866" y="5466"/>
                  </a:lnTo>
                  <a:lnTo>
                    <a:pt x="7706" y="5653"/>
                  </a:lnTo>
                  <a:lnTo>
                    <a:pt x="7520" y="5813"/>
                  </a:lnTo>
                  <a:lnTo>
                    <a:pt x="7333" y="5973"/>
                  </a:lnTo>
                  <a:lnTo>
                    <a:pt x="7120" y="6106"/>
                  </a:lnTo>
                  <a:lnTo>
                    <a:pt x="6906" y="6213"/>
                  </a:lnTo>
                  <a:lnTo>
                    <a:pt x="6693" y="6319"/>
                  </a:lnTo>
                  <a:lnTo>
                    <a:pt x="6453" y="6399"/>
                  </a:lnTo>
                  <a:lnTo>
                    <a:pt x="6213" y="6453"/>
                  </a:lnTo>
                  <a:lnTo>
                    <a:pt x="5946" y="6506"/>
                  </a:lnTo>
                  <a:lnTo>
                    <a:pt x="5946" y="6346"/>
                  </a:lnTo>
                  <a:lnTo>
                    <a:pt x="5920" y="6186"/>
                  </a:lnTo>
                  <a:lnTo>
                    <a:pt x="5840" y="6079"/>
                  </a:lnTo>
                  <a:lnTo>
                    <a:pt x="5733" y="6026"/>
                  </a:lnTo>
                  <a:lnTo>
                    <a:pt x="5626" y="5999"/>
                  </a:lnTo>
                  <a:lnTo>
                    <a:pt x="5520" y="6026"/>
                  </a:lnTo>
                  <a:lnTo>
                    <a:pt x="5413" y="6079"/>
                  </a:lnTo>
                  <a:lnTo>
                    <a:pt x="5333" y="6186"/>
                  </a:lnTo>
                  <a:lnTo>
                    <a:pt x="5306" y="6346"/>
                  </a:lnTo>
                  <a:lnTo>
                    <a:pt x="5306" y="6506"/>
                  </a:lnTo>
                  <a:lnTo>
                    <a:pt x="5040" y="6453"/>
                  </a:lnTo>
                  <a:lnTo>
                    <a:pt x="4800" y="6399"/>
                  </a:lnTo>
                  <a:lnTo>
                    <a:pt x="4560" y="6319"/>
                  </a:lnTo>
                  <a:lnTo>
                    <a:pt x="4347" y="6213"/>
                  </a:lnTo>
                  <a:lnTo>
                    <a:pt x="4133" y="6106"/>
                  </a:lnTo>
                  <a:lnTo>
                    <a:pt x="3920" y="5973"/>
                  </a:lnTo>
                  <a:lnTo>
                    <a:pt x="3733" y="5813"/>
                  </a:lnTo>
                  <a:lnTo>
                    <a:pt x="3547" y="5653"/>
                  </a:lnTo>
                  <a:lnTo>
                    <a:pt x="3387" y="5466"/>
                  </a:lnTo>
                  <a:lnTo>
                    <a:pt x="3253" y="5280"/>
                  </a:lnTo>
                  <a:lnTo>
                    <a:pt x="3120" y="5093"/>
                  </a:lnTo>
                  <a:lnTo>
                    <a:pt x="2987" y="4880"/>
                  </a:lnTo>
                  <a:lnTo>
                    <a:pt x="2907" y="4640"/>
                  </a:lnTo>
                  <a:lnTo>
                    <a:pt x="2827" y="4400"/>
                  </a:lnTo>
                  <a:lnTo>
                    <a:pt x="2747" y="4160"/>
                  </a:lnTo>
                  <a:lnTo>
                    <a:pt x="2720" y="3920"/>
                  </a:lnTo>
                  <a:lnTo>
                    <a:pt x="2880" y="3920"/>
                  </a:lnTo>
                  <a:lnTo>
                    <a:pt x="3013" y="3893"/>
                  </a:lnTo>
                  <a:lnTo>
                    <a:pt x="3120" y="3813"/>
                  </a:lnTo>
                  <a:lnTo>
                    <a:pt x="3173" y="3706"/>
                  </a:lnTo>
                  <a:lnTo>
                    <a:pt x="3200" y="3600"/>
                  </a:lnTo>
                  <a:lnTo>
                    <a:pt x="3173" y="3466"/>
                  </a:lnTo>
                  <a:lnTo>
                    <a:pt x="3120" y="3360"/>
                  </a:lnTo>
                  <a:lnTo>
                    <a:pt x="3013" y="3280"/>
                  </a:lnTo>
                  <a:lnTo>
                    <a:pt x="2880" y="3253"/>
                  </a:lnTo>
                  <a:lnTo>
                    <a:pt x="2720" y="3253"/>
                  </a:lnTo>
                  <a:lnTo>
                    <a:pt x="2773" y="2986"/>
                  </a:lnTo>
                  <a:lnTo>
                    <a:pt x="2827" y="2693"/>
                  </a:lnTo>
                  <a:lnTo>
                    <a:pt x="2933" y="2427"/>
                  </a:lnTo>
                  <a:lnTo>
                    <a:pt x="3067" y="2187"/>
                  </a:lnTo>
                  <a:lnTo>
                    <a:pt x="3200" y="1947"/>
                  </a:lnTo>
                  <a:lnTo>
                    <a:pt x="3360" y="1733"/>
                  </a:lnTo>
                  <a:lnTo>
                    <a:pt x="3547" y="1520"/>
                  </a:lnTo>
                  <a:lnTo>
                    <a:pt x="3760" y="1333"/>
                  </a:lnTo>
                  <a:lnTo>
                    <a:pt x="3813" y="1280"/>
                  </a:lnTo>
                  <a:lnTo>
                    <a:pt x="4160" y="1067"/>
                  </a:lnTo>
                  <a:lnTo>
                    <a:pt x="4507" y="880"/>
                  </a:lnTo>
                  <a:lnTo>
                    <a:pt x="4907" y="747"/>
                  </a:lnTo>
                  <a:lnTo>
                    <a:pt x="5306" y="667"/>
                  </a:lnTo>
                  <a:lnTo>
                    <a:pt x="5306" y="827"/>
                  </a:lnTo>
                  <a:lnTo>
                    <a:pt x="5333" y="987"/>
                  </a:lnTo>
                  <a:lnTo>
                    <a:pt x="5413" y="1093"/>
                  </a:lnTo>
                  <a:lnTo>
                    <a:pt x="5520" y="1147"/>
                  </a:lnTo>
                  <a:lnTo>
                    <a:pt x="5626" y="1173"/>
                  </a:lnTo>
                  <a:lnTo>
                    <a:pt x="5733" y="1147"/>
                  </a:lnTo>
                  <a:lnTo>
                    <a:pt x="5840" y="1093"/>
                  </a:lnTo>
                  <a:lnTo>
                    <a:pt x="5920" y="987"/>
                  </a:lnTo>
                  <a:lnTo>
                    <a:pt x="5946" y="827"/>
                  </a:lnTo>
                  <a:lnTo>
                    <a:pt x="5946" y="667"/>
                  </a:lnTo>
                  <a:close/>
                  <a:moveTo>
                    <a:pt x="10586" y="1387"/>
                  </a:moveTo>
                  <a:lnTo>
                    <a:pt x="10586" y="8319"/>
                  </a:lnTo>
                  <a:lnTo>
                    <a:pt x="667" y="8319"/>
                  </a:lnTo>
                  <a:lnTo>
                    <a:pt x="667" y="1387"/>
                  </a:lnTo>
                  <a:lnTo>
                    <a:pt x="2800" y="1387"/>
                  </a:lnTo>
                  <a:lnTo>
                    <a:pt x="2640" y="1600"/>
                  </a:lnTo>
                  <a:lnTo>
                    <a:pt x="2507" y="1840"/>
                  </a:lnTo>
                  <a:lnTo>
                    <a:pt x="2374" y="2053"/>
                  </a:lnTo>
                  <a:lnTo>
                    <a:pt x="2267" y="2293"/>
                  </a:lnTo>
                  <a:lnTo>
                    <a:pt x="2187" y="2533"/>
                  </a:lnTo>
                  <a:lnTo>
                    <a:pt x="2134" y="2773"/>
                  </a:lnTo>
                  <a:lnTo>
                    <a:pt x="2080" y="3013"/>
                  </a:lnTo>
                  <a:lnTo>
                    <a:pt x="2054" y="3280"/>
                  </a:lnTo>
                  <a:lnTo>
                    <a:pt x="2027" y="3520"/>
                  </a:lnTo>
                  <a:lnTo>
                    <a:pt x="2054" y="3760"/>
                  </a:lnTo>
                  <a:lnTo>
                    <a:pt x="2080" y="4000"/>
                  </a:lnTo>
                  <a:lnTo>
                    <a:pt x="2107" y="4240"/>
                  </a:lnTo>
                  <a:lnTo>
                    <a:pt x="2240" y="4693"/>
                  </a:lnTo>
                  <a:lnTo>
                    <a:pt x="2427" y="5146"/>
                  </a:lnTo>
                  <a:lnTo>
                    <a:pt x="2667" y="5573"/>
                  </a:lnTo>
                  <a:lnTo>
                    <a:pt x="2933" y="5946"/>
                  </a:lnTo>
                  <a:lnTo>
                    <a:pt x="3120" y="6133"/>
                  </a:lnTo>
                  <a:lnTo>
                    <a:pt x="3280" y="6293"/>
                  </a:lnTo>
                  <a:lnTo>
                    <a:pt x="3467" y="6453"/>
                  </a:lnTo>
                  <a:lnTo>
                    <a:pt x="3680" y="6613"/>
                  </a:lnTo>
                  <a:lnTo>
                    <a:pt x="3893" y="6719"/>
                  </a:lnTo>
                  <a:lnTo>
                    <a:pt x="4107" y="6853"/>
                  </a:lnTo>
                  <a:lnTo>
                    <a:pt x="4347" y="6933"/>
                  </a:lnTo>
                  <a:lnTo>
                    <a:pt x="4587" y="7013"/>
                  </a:lnTo>
                  <a:lnTo>
                    <a:pt x="4827" y="7093"/>
                  </a:lnTo>
                  <a:lnTo>
                    <a:pt x="5093" y="7146"/>
                  </a:lnTo>
                  <a:lnTo>
                    <a:pt x="5360" y="7173"/>
                  </a:lnTo>
                  <a:lnTo>
                    <a:pt x="5893" y="7173"/>
                  </a:lnTo>
                  <a:lnTo>
                    <a:pt x="6160" y="7146"/>
                  </a:lnTo>
                  <a:lnTo>
                    <a:pt x="6426" y="7093"/>
                  </a:lnTo>
                  <a:lnTo>
                    <a:pt x="6666" y="7013"/>
                  </a:lnTo>
                  <a:lnTo>
                    <a:pt x="6906" y="6933"/>
                  </a:lnTo>
                  <a:lnTo>
                    <a:pt x="7146" y="6853"/>
                  </a:lnTo>
                  <a:lnTo>
                    <a:pt x="7360" y="6719"/>
                  </a:lnTo>
                  <a:lnTo>
                    <a:pt x="7573" y="6613"/>
                  </a:lnTo>
                  <a:lnTo>
                    <a:pt x="7786" y="6453"/>
                  </a:lnTo>
                  <a:lnTo>
                    <a:pt x="7973" y="6293"/>
                  </a:lnTo>
                  <a:lnTo>
                    <a:pt x="8133" y="6133"/>
                  </a:lnTo>
                  <a:lnTo>
                    <a:pt x="8319" y="5946"/>
                  </a:lnTo>
                  <a:lnTo>
                    <a:pt x="8613" y="5573"/>
                  </a:lnTo>
                  <a:lnTo>
                    <a:pt x="8853" y="5146"/>
                  </a:lnTo>
                  <a:lnTo>
                    <a:pt x="9013" y="4693"/>
                  </a:lnTo>
                  <a:lnTo>
                    <a:pt x="9146" y="4240"/>
                  </a:lnTo>
                  <a:lnTo>
                    <a:pt x="9199" y="4000"/>
                  </a:lnTo>
                  <a:lnTo>
                    <a:pt x="9199" y="3760"/>
                  </a:lnTo>
                  <a:lnTo>
                    <a:pt x="9226" y="3520"/>
                  </a:lnTo>
                  <a:lnTo>
                    <a:pt x="9199" y="3253"/>
                  </a:lnTo>
                  <a:lnTo>
                    <a:pt x="9173" y="3013"/>
                  </a:lnTo>
                  <a:lnTo>
                    <a:pt x="9119" y="2773"/>
                  </a:lnTo>
                  <a:lnTo>
                    <a:pt x="9066" y="2533"/>
                  </a:lnTo>
                  <a:lnTo>
                    <a:pt x="8986" y="2293"/>
                  </a:lnTo>
                  <a:lnTo>
                    <a:pt x="8879" y="2053"/>
                  </a:lnTo>
                  <a:lnTo>
                    <a:pt x="8773" y="1840"/>
                  </a:lnTo>
                  <a:lnTo>
                    <a:pt x="8613" y="1600"/>
                  </a:lnTo>
                  <a:lnTo>
                    <a:pt x="8453" y="1387"/>
                  </a:lnTo>
                  <a:close/>
                  <a:moveTo>
                    <a:pt x="3787" y="8986"/>
                  </a:moveTo>
                  <a:lnTo>
                    <a:pt x="3787" y="9386"/>
                  </a:lnTo>
                  <a:lnTo>
                    <a:pt x="3787" y="9492"/>
                  </a:lnTo>
                  <a:lnTo>
                    <a:pt x="1014" y="9492"/>
                  </a:lnTo>
                  <a:lnTo>
                    <a:pt x="880" y="9466"/>
                  </a:lnTo>
                  <a:lnTo>
                    <a:pt x="774" y="9386"/>
                  </a:lnTo>
                  <a:lnTo>
                    <a:pt x="694" y="9279"/>
                  </a:lnTo>
                  <a:lnTo>
                    <a:pt x="667" y="9146"/>
                  </a:lnTo>
                  <a:lnTo>
                    <a:pt x="667" y="8986"/>
                  </a:lnTo>
                  <a:close/>
                  <a:moveTo>
                    <a:pt x="6800" y="8986"/>
                  </a:moveTo>
                  <a:lnTo>
                    <a:pt x="6800" y="9386"/>
                  </a:lnTo>
                  <a:lnTo>
                    <a:pt x="6800" y="9412"/>
                  </a:lnTo>
                  <a:lnTo>
                    <a:pt x="6773" y="9466"/>
                  </a:lnTo>
                  <a:lnTo>
                    <a:pt x="6746" y="9492"/>
                  </a:lnTo>
                  <a:lnTo>
                    <a:pt x="4507" y="9492"/>
                  </a:lnTo>
                  <a:lnTo>
                    <a:pt x="4480" y="9466"/>
                  </a:lnTo>
                  <a:lnTo>
                    <a:pt x="4453" y="9412"/>
                  </a:lnTo>
                  <a:lnTo>
                    <a:pt x="4453" y="9386"/>
                  </a:lnTo>
                  <a:lnTo>
                    <a:pt x="4453" y="8986"/>
                  </a:lnTo>
                  <a:close/>
                  <a:moveTo>
                    <a:pt x="10586" y="8986"/>
                  </a:moveTo>
                  <a:lnTo>
                    <a:pt x="10586" y="9146"/>
                  </a:lnTo>
                  <a:lnTo>
                    <a:pt x="10559" y="9279"/>
                  </a:lnTo>
                  <a:lnTo>
                    <a:pt x="10479" y="9386"/>
                  </a:lnTo>
                  <a:lnTo>
                    <a:pt x="10372" y="9466"/>
                  </a:lnTo>
                  <a:lnTo>
                    <a:pt x="10239" y="9492"/>
                  </a:lnTo>
                  <a:lnTo>
                    <a:pt x="7466" y="9492"/>
                  </a:lnTo>
                  <a:lnTo>
                    <a:pt x="7466" y="9386"/>
                  </a:lnTo>
                  <a:lnTo>
                    <a:pt x="7466" y="8986"/>
                  </a:lnTo>
                  <a:close/>
                  <a:moveTo>
                    <a:pt x="5626" y="0"/>
                  </a:moveTo>
                  <a:lnTo>
                    <a:pt x="5333" y="27"/>
                  </a:lnTo>
                  <a:lnTo>
                    <a:pt x="5040" y="54"/>
                  </a:lnTo>
                  <a:lnTo>
                    <a:pt x="4773" y="107"/>
                  </a:lnTo>
                  <a:lnTo>
                    <a:pt x="4480" y="187"/>
                  </a:lnTo>
                  <a:lnTo>
                    <a:pt x="4213" y="293"/>
                  </a:lnTo>
                  <a:lnTo>
                    <a:pt x="3947" y="400"/>
                  </a:lnTo>
                  <a:lnTo>
                    <a:pt x="3707" y="560"/>
                  </a:lnTo>
                  <a:lnTo>
                    <a:pt x="3467" y="720"/>
                  </a:lnTo>
                  <a:lnTo>
                    <a:pt x="320" y="720"/>
                  </a:lnTo>
                  <a:lnTo>
                    <a:pt x="214" y="747"/>
                  </a:lnTo>
                  <a:lnTo>
                    <a:pt x="107" y="827"/>
                  </a:lnTo>
                  <a:lnTo>
                    <a:pt x="27" y="933"/>
                  </a:lnTo>
                  <a:lnTo>
                    <a:pt x="0" y="1067"/>
                  </a:lnTo>
                  <a:lnTo>
                    <a:pt x="0" y="9146"/>
                  </a:lnTo>
                  <a:lnTo>
                    <a:pt x="27" y="9332"/>
                  </a:lnTo>
                  <a:lnTo>
                    <a:pt x="80" y="9546"/>
                  </a:lnTo>
                  <a:lnTo>
                    <a:pt x="187" y="9706"/>
                  </a:lnTo>
                  <a:lnTo>
                    <a:pt x="294" y="9866"/>
                  </a:lnTo>
                  <a:lnTo>
                    <a:pt x="454" y="9999"/>
                  </a:lnTo>
                  <a:lnTo>
                    <a:pt x="640" y="10079"/>
                  </a:lnTo>
                  <a:lnTo>
                    <a:pt x="827" y="10132"/>
                  </a:lnTo>
                  <a:lnTo>
                    <a:pt x="1014" y="10159"/>
                  </a:lnTo>
                  <a:lnTo>
                    <a:pt x="10239" y="10159"/>
                  </a:lnTo>
                  <a:lnTo>
                    <a:pt x="10426" y="10132"/>
                  </a:lnTo>
                  <a:lnTo>
                    <a:pt x="10639" y="10079"/>
                  </a:lnTo>
                  <a:lnTo>
                    <a:pt x="10799" y="9999"/>
                  </a:lnTo>
                  <a:lnTo>
                    <a:pt x="10959" y="9866"/>
                  </a:lnTo>
                  <a:lnTo>
                    <a:pt x="11066" y="9706"/>
                  </a:lnTo>
                  <a:lnTo>
                    <a:pt x="11172" y="9546"/>
                  </a:lnTo>
                  <a:lnTo>
                    <a:pt x="11226" y="9332"/>
                  </a:lnTo>
                  <a:lnTo>
                    <a:pt x="11252" y="9146"/>
                  </a:lnTo>
                  <a:lnTo>
                    <a:pt x="11252" y="1067"/>
                  </a:lnTo>
                  <a:lnTo>
                    <a:pt x="11226" y="933"/>
                  </a:lnTo>
                  <a:lnTo>
                    <a:pt x="11146" y="827"/>
                  </a:lnTo>
                  <a:lnTo>
                    <a:pt x="11039" y="747"/>
                  </a:lnTo>
                  <a:lnTo>
                    <a:pt x="10932" y="720"/>
                  </a:lnTo>
                  <a:lnTo>
                    <a:pt x="7786" y="720"/>
                  </a:lnTo>
                  <a:lnTo>
                    <a:pt x="7546" y="560"/>
                  </a:lnTo>
                  <a:lnTo>
                    <a:pt x="7306" y="400"/>
                  </a:lnTo>
                  <a:lnTo>
                    <a:pt x="7040" y="293"/>
                  </a:lnTo>
                  <a:lnTo>
                    <a:pt x="6773" y="187"/>
                  </a:lnTo>
                  <a:lnTo>
                    <a:pt x="6506" y="107"/>
                  </a:lnTo>
                  <a:lnTo>
                    <a:pt x="6213" y="54"/>
                  </a:lnTo>
                  <a:lnTo>
                    <a:pt x="5920" y="27"/>
                  </a:lnTo>
                  <a:lnTo>
                    <a:pt x="56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2"/>
            <p:cNvSpPr/>
            <p:nvPr/>
          </p:nvSpPr>
          <p:spPr>
            <a:xfrm>
              <a:off x="3477082" y="8559881"/>
              <a:ext cx="41446" cy="55243"/>
            </a:xfrm>
            <a:custGeom>
              <a:rect b="b" l="l" r="r" t="t"/>
              <a:pathLst>
                <a:path extrusionOk="0" h="2987" w="2241">
                  <a:moveTo>
                    <a:pt x="1921" y="1"/>
                  </a:moveTo>
                  <a:lnTo>
                    <a:pt x="1654" y="27"/>
                  </a:lnTo>
                  <a:lnTo>
                    <a:pt x="1414" y="81"/>
                  </a:lnTo>
                  <a:lnTo>
                    <a:pt x="1174" y="187"/>
                  </a:lnTo>
                  <a:lnTo>
                    <a:pt x="961" y="321"/>
                  </a:lnTo>
                  <a:lnTo>
                    <a:pt x="801" y="507"/>
                  </a:lnTo>
                  <a:lnTo>
                    <a:pt x="641" y="694"/>
                  </a:lnTo>
                  <a:lnTo>
                    <a:pt x="534" y="907"/>
                  </a:lnTo>
                  <a:lnTo>
                    <a:pt x="454" y="1147"/>
                  </a:lnTo>
                  <a:lnTo>
                    <a:pt x="348" y="1147"/>
                  </a:lnTo>
                  <a:lnTo>
                    <a:pt x="188" y="1200"/>
                  </a:lnTo>
                  <a:lnTo>
                    <a:pt x="81" y="1280"/>
                  </a:lnTo>
                  <a:lnTo>
                    <a:pt x="28" y="1360"/>
                  </a:lnTo>
                  <a:lnTo>
                    <a:pt x="1" y="1494"/>
                  </a:lnTo>
                  <a:lnTo>
                    <a:pt x="28" y="1600"/>
                  </a:lnTo>
                  <a:lnTo>
                    <a:pt x="81" y="1707"/>
                  </a:lnTo>
                  <a:lnTo>
                    <a:pt x="188" y="1787"/>
                  </a:lnTo>
                  <a:lnTo>
                    <a:pt x="348" y="1814"/>
                  </a:lnTo>
                  <a:lnTo>
                    <a:pt x="454" y="1814"/>
                  </a:lnTo>
                  <a:lnTo>
                    <a:pt x="534" y="2054"/>
                  </a:lnTo>
                  <a:lnTo>
                    <a:pt x="641" y="2267"/>
                  </a:lnTo>
                  <a:lnTo>
                    <a:pt x="801" y="2480"/>
                  </a:lnTo>
                  <a:lnTo>
                    <a:pt x="961" y="2640"/>
                  </a:lnTo>
                  <a:lnTo>
                    <a:pt x="1174" y="2774"/>
                  </a:lnTo>
                  <a:lnTo>
                    <a:pt x="1414" y="2880"/>
                  </a:lnTo>
                  <a:lnTo>
                    <a:pt x="1654" y="2960"/>
                  </a:lnTo>
                  <a:lnTo>
                    <a:pt x="1921" y="2987"/>
                  </a:lnTo>
                  <a:lnTo>
                    <a:pt x="2027" y="2960"/>
                  </a:lnTo>
                  <a:lnTo>
                    <a:pt x="2134" y="2880"/>
                  </a:lnTo>
                  <a:lnTo>
                    <a:pt x="2214" y="2774"/>
                  </a:lnTo>
                  <a:lnTo>
                    <a:pt x="2241" y="2640"/>
                  </a:lnTo>
                  <a:lnTo>
                    <a:pt x="2214" y="2507"/>
                  </a:lnTo>
                  <a:lnTo>
                    <a:pt x="2134" y="2427"/>
                  </a:lnTo>
                  <a:lnTo>
                    <a:pt x="2027" y="2347"/>
                  </a:lnTo>
                  <a:lnTo>
                    <a:pt x="1921" y="2320"/>
                  </a:lnTo>
                  <a:lnTo>
                    <a:pt x="1787" y="2320"/>
                  </a:lnTo>
                  <a:lnTo>
                    <a:pt x="1654" y="2294"/>
                  </a:lnTo>
                  <a:lnTo>
                    <a:pt x="1547" y="2240"/>
                  </a:lnTo>
                  <a:lnTo>
                    <a:pt x="1441" y="2187"/>
                  </a:lnTo>
                  <a:lnTo>
                    <a:pt x="1361" y="2107"/>
                  </a:lnTo>
                  <a:lnTo>
                    <a:pt x="1281" y="2027"/>
                  </a:lnTo>
                  <a:lnTo>
                    <a:pt x="1201" y="1920"/>
                  </a:lnTo>
                  <a:lnTo>
                    <a:pt x="1147" y="1814"/>
                  </a:lnTo>
                  <a:lnTo>
                    <a:pt x="1921" y="1814"/>
                  </a:lnTo>
                  <a:lnTo>
                    <a:pt x="2054" y="1787"/>
                  </a:lnTo>
                  <a:lnTo>
                    <a:pt x="2161" y="1707"/>
                  </a:lnTo>
                  <a:lnTo>
                    <a:pt x="2214" y="1600"/>
                  </a:lnTo>
                  <a:lnTo>
                    <a:pt x="2241" y="1494"/>
                  </a:lnTo>
                  <a:lnTo>
                    <a:pt x="2214" y="1360"/>
                  </a:lnTo>
                  <a:lnTo>
                    <a:pt x="2161" y="1280"/>
                  </a:lnTo>
                  <a:lnTo>
                    <a:pt x="2054" y="1200"/>
                  </a:lnTo>
                  <a:lnTo>
                    <a:pt x="1921" y="1147"/>
                  </a:lnTo>
                  <a:lnTo>
                    <a:pt x="1147" y="1147"/>
                  </a:lnTo>
                  <a:lnTo>
                    <a:pt x="1201" y="1040"/>
                  </a:lnTo>
                  <a:lnTo>
                    <a:pt x="1281" y="960"/>
                  </a:lnTo>
                  <a:lnTo>
                    <a:pt x="1361" y="880"/>
                  </a:lnTo>
                  <a:lnTo>
                    <a:pt x="1441" y="800"/>
                  </a:lnTo>
                  <a:lnTo>
                    <a:pt x="1547" y="747"/>
                  </a:lnTo>
                  <a:lnTo>
                    <a:pt x="1654" y="694"/>
                  </a:lnTo>
                  <a:lnTo>
                    <a:pt x="1787" y="667"/>
                  </a:lnTo>
                  <a:lnTo>
                    <a:pt x="1921" y="667"/>
                  </a:lnTo>
                  <a:lnTo>
                    <a:pt x="2027" y="640"/>
                  </a:lnTo>
                  <a:lnTo>
                    <a:pt x="2134" y="561"/>
                  </a:lnTo>
                  <a:lnTo>
                    <a:pt x="2214" y="454"/>
                  </a:lnTo>
                  <a:lnTo>
                    <a:pt x="2241" y="321"/>
                  </a:lnTo>
                  <a:lnTo>
                    <a:pt x="2214" y="214"/>
                  </a:lnTo>
                  <a:lnTo>
                    <a:pt x="2134" y="107"/>
                  </a:lnTo>
                  <a:lnTo>
                    <a:pt x="2027" y="27"/>
                  </a:lnTo>
                  <a:lnTo>
                    <a:pt x="1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22"/>
          <p:cNvGrpSpPr/>
          <p:nvPr/>
        </p:nvGrpSpPr>
        <p:grpSpPr>
          <a:xfrm>
            <a:off x="3967884" y="8424944"/>
            <a:ext cx="220492" cy="220512"/>
            <a:chOff x="3956905" y="8511056"/>
            <a:chExt cx="207620" cy="207638"/>
          </a:xfrm>
        </p:grpSpPr>
        <p:sp>
          <p:nvSpPr>
            <p:cNvPr id="359" name="Google Shape;359;p22"/>
            <p:cNvSpPr/>
            <p:nvPr/>
          </p:nvSpPr>
          <p:spPr>
            <a:xfrm>
              <a:off x="3956905" y="8511056"/>
              <a:ext cx="207620" cy="207638"/>
            </a:xfrm>
            <a:custGeom>
              <a:rect b="b" l="l" r="r" t="t"/>
              <a:pathLst>
                <a:path extrusionOk="0" h="11227" w="11226">
                  <a:moveTo>
                    <a:pt x="10586" y="1441"/>
                  </a:moveTo>
                  <a:lnTo>
                    <a:pt x="10586" y="2214"/>
                  </a:lnTo>
                  <a:lnTo>
                    <a:pt x="640" y="2214"/>
                  </a:lnTo>
                  <a:lnTo>
                    <a:pt x="640" y="1441"/>
                  </a:lnTo>
                  <a:close/>
                  <a:moveTo>
                    <a:pt x="9892" y="2881"/>
                  </a:moveTo>
                  <a:lnTo>
                    <a:pt x="9892" y="7253"/>
                  </a:lnTo>
                  <a:lnTo>
                    <a:pt x="1333" y="7253"/>
                  </a:lnTo>
                  <a:lnTo>
                    <a:pt x="1333" y="2881"/>
                  </a:lnTo>
                  <a:close/>
                  <a:moveTo>
                    <a:pt x="7519" y="7920"/>
                  </a:moveTo>
                  <a:lnTo>
                    <a:pt x="7706" y="9226"/>
                  </a:lnTo>
                  <a:lnTo>
                    <a:pt x="3520" y="9226"/>
                  </a:lnTo>
                  <a:lnTo>
                    <a:pt x="3706" y="7920"/>
                  </a:lnTo>
                  <a:close/>
                  <a:moveTo>
                    <a:pt x="1947" y="1"/>
                  </a:moveTo>
                  <a:lnTo>
                    <a:pt x="1813" y="28"/>
                  </a:lnTo>
                  <a:lnTo>
                    <a:pt x="1707" y="81"/>
                  </a:lnTo>
                  <a:lnTo>
                    <a:pt x="1653" y="188"/>
                  </a:lnTo>
                  <a:lnTo>
                    <a:pt x="1627" y="321"/>
                  </a:lnTo>
                  <a:lnTo>
                    <a:pt x="1627" y="801"/>
                  </a:lnTo>
                  <a:lnTo>
                    <a:pt x="320" y="801"/>
                  </a:lnTo>
                  <a:lnTo>
                    <a:pt x="187" y="827"/>
                  </a:lnTo>
                  <a:lnTo>
                    <a:pt x="80" y="881"/>
                  </a:lnTo>
                  <a:lnTo>
                    <a:pt x="27" y="987"/>
                  </a:lnTo>
                  <a:lnTo>
                    <a:pt x="0" y="1121"/>
                  </a:lnTo>
                  <a:lnTo>
                    <a:pt x="0" y="2561"/>
                  </a:lnTo>
                  <a:lnTo>
                    <a:pt x="27" y="2667"/>
                  </a:lnTo>
                  <a:lnTo>
                    <a:pt x="80" y="2774"/>
                  </a:lnTo>
                  <a:lnTo>
                    <a:pt x="187" y="2854"/>
                  </a:lnTo>
                  <a:lnTo>
                    <a:pt x="320" y="2881"/>
                  </a:lnTo>
                  <a:lnTo>
                    <a:pt x="667" y="2881"/>
                  </a:lnTo>
                  <a:lnTo>
                    <a:pt x="667" y="7600"/>
                  </a:lnTo>
                  <a:lnTo>
                    <a:pt x="694" y="7707"/>
                  </a:lnTo>
                  <a:lnTo>
                    <a:pt x="774" y="7813"/>
                  </a:lnTo>
                  <a:lnTo>
                    <a:pt x="880" y="7893"/>
                  </a:lnTo>
                  <a:lnTo>
                    <a:pt x="1013" y="7920"/>
                  </a:lnTo>
                  <a:lnTo>
                    <a:pt x="3040" y="7920"/>
                  </a:lnTo>
                  <a:lnTo>
                    <a:pt x="2853" y="9226"/>
                  </a:lnTo>
                  <a:lnTo>
                    <a:pt x="2187" y="9226"/>
                  </a:lnTo>
                  <a:lnTo>
                    <a:pt x="2053" y="9253"/>
                  </a:lnTo>
                  <a:lnTo>
                    <a:pt x="1947" y="9333"/>
                  </a:lnTo>
                  <a:lnTo>
                    <a:pt x="1893" y="9440"/>
                  </a:lnTo>
                  <a:lnTo>
                    <a:pt x="1867" y="9573"/>
                  </a:lnTo>
                  <a:lnTo>
                    <a:pt x="1893" y="9680"/>
                  </a:lnTo>
                  <a:lnTo>
                    <a:pt x="1947" y="9786"/>
                  </a:lnTo>
                  <a:lnTo>
                    <a:pt x="2053" y="9866"/>
                  </a:lnTo>
                  <a:lnTo>
                    <a:pt x="2187" y="9893"/>
                  </a:lnTo>
                  <a:lnTo>
                    <a:pt x="2773" y="9893"/>
                  </a:lnTo>
                  <a:lnTo>
                    <a:pt x="2667" y="10880"/>
                  </a:lnTo>
                  <a:lnTo>
                    <a:pt x="2667" y="11013"/>
                  </a:lnTo>
                  <a:lnTo>
                    <a:pt x="2720" y="11119"/>
                  </a:lnTo>
                  <a:lnTo>
                    <a:pt x="2827" y="11199"/>
                  </a:lnTo>
                  <a:lnTo>
                    <a:pt x="2933" y="11226"/>
                  </a:lnTo>
                  <a:lnTo>
                    <a:pt x="3067" y="11226"/>
                  </a:lnTo>
                  <a:lnTo>
                    <a:pt x="3173" y="11173"/>
                  </a:lnTo>
                  <a:lnTo>
                    <a:pt x="3253" y="11066"/>
                  </a:lnTo>
                  <a:lnTo>
                    <a:pt x="3307" y="10960"/>
                  </a:lnTo>
                  <a:lnTo>
                    <a:pt x="3440" y="9893"/>
                  </a:lnTo>
                  <a:lnTo>
                    <a:pt x="7786" y="9893"/>
                  </a:lnTo>
                  <a:lnTo>
                    <a:pt x="7919" y="10960"/>
                  </a:lnTo>
                  <a:lnTo>
                    <a:pt x="7973" y="11066"/>
                  </a:lnTo>
                  <a:lnTo>
                    <a:pt x="8053" y="11173"/>
                  </a:lnTo>
                  <a:lnTo>
                    <a:pt x="8159" y="11226"/>
                  </a:lnTo>
                  <a:lnTo>
                    <a:pt x="8293" y="11226"/>
                  </a:lnTo>
                  <a:lnTo>
                    <a:pt x="8399" y="11199"/>
                  </a:lnTo>
                  <a:lnTo>
                    <a:pt x="8506" y="11119"/>
                  </a:lnTo>
                  <a:lnTo>
                    <a:pt x="8559" y="11013"/>
                  </a:lnTo>
                  <a:lnTo>
                    <a:pt x="8559" y="10880"/>
                  </a:lnTo>
                  <a:lnTo>
                    <a:pt x="8453" y="9893"/>
                  </a:lnTo>
                  <a:lnTo>
                    <a:pt x="9039" y="9893"/>
                  </a:lnTo>
                  <a:lnTo>
                    <a:pt x="9172" y="9866"/>
                  </a:lnTo>
                  <a:lnTo>
                    <a:pt x="9279" y="9786"/>
                  </a:lnTo>
                  <a:lnTo>
                    <a:pt x="9332" y="9680"/>
                  </a:lnTo>
                  <a:lnTo>
                    <a:pt x="9359" y="9573"/>
                  </a:lnTo>
                  <a:lnTo>
                    <a:pt x="9332" y="9440"/>
                  </a:lnTo>
                  <a:lnTo>
                    <a:pt x="9279" y="9333"/>
                  </a:lnTo>
                  <a:lnTo>
                    <a:pt x="9172" y="9253"/>
                  </a:lnTo>
                  <a:lnTo>
                    <a:pt x="9039" y="9226"/>
                  </a:lnTo>
                  <a:lnTo>
                    <a:pt x="8373" y="9226"/>
                  </a:lnTo>
                  <a:lnTo>
                    <a:pt x="8186" y="7920"/>
                  </a:lnTo>
                  <a:lnTo>
                    <a:pt x="10239" y="7920"/>
                  </a:lnTo>
                  <a:lnTo>
                    <a:pt x="10346" y="7893"/>
                  </a:lnTo>
                  <a:lnTo>
                    <a:pt x="10452" y="7813"/>
                  </a:lnTo>
                  <a:lnTo>
                    <a:pt x="10532" y="7707"/>
                  </a:lnTo>
                  <a:lnTo>
                    <a:pt x="10559" y="7600"/>
                  </a:lnTo>
                  <a:lnTo>
                    <a:pt x="10559" y="2881"/>
                  </a:lnTo>
                  <a:lnTo>
                    <a:pt x="10906" y="2881"/>
                  </a:lnTo>
                  <a:lnTo>
                    <a:pt x="11039" y="2854"/>
                  </a:lnTo>
                  <a:lnTo>
                    <a:pt x="11146" y="2774"/>
                  </a:lnTo>
                  <a:lnTo>
                    <a:pt x="11199" y="2667"/>
                  </a:lnTo>
                  <a:lnTo>
                    <a:pt x="11225" y="2561"/>
                  </a:lnTo>
                  <a:lnTo>
                    <a:pt x="11225" y="1121"/>
                  </a:lnTo>
                  <a:lnTo>
                    <a:pt x="11199" y="987"/>
                  </a:lnTo>
                  <a:lnTo>
                    <a:pt x="11146" y="881"/>
                  </a:lnTo>
                  <a:lnTo>
                    <a:pt x="11039" y="827"/>
                  </a:lnTo>
                  <a:lnTo>
                    <a:pt x="10906" y="801"/>
                  </a:lnTo>
                  <a:lnTo>
                    <a:pt x="9599" y="801"/>
                  </a:lnTo>
                  <a:lnTo>
                    <a:pt x="9599" y="321"/>
                  </a:lnTo>
                  <a:lnTo>
                    <a:pt x="9572" y="188"/>
                  </a:lnTo>
                  <a:lnTo>
                    <a:pt x="9519" y="81"/>
                  </a:lnTo>
                  <a:lnTo>
                    <a:pt x="9412" y="28"/>
                  </a:lnTo>
                  <a:lnTo>
                    <a:pt x="9279" y="1"/>
                  </a:lnTo>
                  <a:lnTo>
                    <a:pt x="9146" y="28"/>
                  </a:lnTo>
                  <a:lnTo>
                    <a:pt x="9039" y="81"/>
                  </a:lnTo>
                  <a:lnTo>
                    <a:pt x="8986" y="188"/>
                  </a:lnTo>
                  <a:lnTo>
                    <a:pt x="8959" y="321"/>
                  </a:lnTo>
                  <a:lnTo>
                    <a:pt x="8959" y="801"/>
                  </a:lnTo>
                  <a:lnTo>
                    <a:pt x="2293" y="801"/>
                  </a:lnTo>
                  <a:lnTo>
                    <a:pt x="2293" y="321"/>
                  </a:lnTo>
                  <a:lnTo>
                    <a:pt x="2267" y="188"/>
                  </a:lnTo>
                  <a:lnTo>
                    <a:pt x="2187" y="81"/>
                  </a:lnTo>
                  <a:lnTo>
                    <a:pt x="2080" y="28"/>
                  </a:lnTo>
                  <a:lnTo>
                    <a:pt x="19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2"/>
            <p:cNvSpPr/>
            <p:nvPr/>
          </p:nvSpPr>
          <p:spPr>
            <a:xfrm>
              <a:off x="4043700" y="8577137"/>
              <a:ext cx="81875" cy="55262"/>
            </a:xfrm>
            <a:custGeom>
              <a:rect b="b" l="l" r="r" t="t"/>
              <a:pathLst>
                <a:path extrusionOk="0" h="2988" w="4427">
                  <a:moveTo>
                    <a:pt x="347" y="1"/>
                  </a:moveTo>
                  <a:lnTo>
                    <a:pt x="213" y="27"/>
                  </a:lnTo>
                  <a:lnTo>
                    <a:pt x="107" y="81"/>
                  </a:lnTo>
                  <a:lnTo>
                    <a:pt x="53" y="187"/>
                  </a:lnTo>
                  <a:lnTo>
                    <a:pt x="0" y="321"/>
                  </a:lnTo>
                  <a:lnTo>
                    <a:pt x="0" y="2667"/>
                  </a:lnTo>
                  <a:lnTo>
                    <a:pt x="27" y="2800"/>
                  </a:lnTo>
                  <a:lnTo>
                    <a:pt x="107" y="2907"/>
                  </a:lnTo>
                  <a:lnTo>
                    <a:pt x="213" y="2960"/>
                  </a:lnTo>
                  <a:lnTo>
                    <a:pt x="347" y="2987"/>
                  </a:lnTo>
                  <a:lnTo>
                    <a:pt x="4079" y="2987"/>
                  </a:lnTo>
                  <a:lnTo>
                    <a:pt x="4213" y="2960"/>
                  </a:lnTo>
                  <a:lnTo>
                    <a:pt x="4319" y="2907"/>
                  </a:lnTo>
                  <a:lnTo>
                    <a:pt x="4399" y="2800"/>
                  </a:lnTo>
                  <a:lnTo>
                    <a:pt x="4426" y="2667"/>
                  </a:lnTo>
                  <a:lnTo>
                    <a:pt x="4426" y="321"/>
                  </a:lnTo>
                  <a:lnTo>
                    <a:pt x="4399" y="187"/>
                  </a:lnTo>
                  <a:lnTo>
                    <a:pt x="4319" y="81"/>
                  </a:lnTo>
                  <a:lnTo>
                    <a:pt x="4213" y="27"/>
                  </a:lnTo>
                  <a:lnTo>
                    <a:pt x="4079" y="1"/>
                  </a:lnTo>
                  <a:lnTo>
                    <a:pt x="3973" y="27"/>
                  </a:lnTo>
                  <a:lnTo>
                    <a:pt x="3866" y="81"/>
                  </a:lnTo>
                  <a:lnTo>
                    <a:pt x="3786" y="187"/>
                  </a:lnTo>
                  <a:lnTo>
                    <a:pt x="3760" y="321"/>
                  </a:lnTo>
                  <a:lnTo>
                    <a:pt x="3760" y="2320"/>
                  </a:lnTo>
                  <a:lnTo>
                    <a:pt x="3173" y="2320"/>
                  </a:lnTo>
                  <a:lnTo>
                    <a:pt x="3173" y="1014"/>
                  </a:lnTo>
                  <a:lnTo>
                    <a:pt x="3146" y="854"/>
                  </a:lnTo>
                  <a:lnTo>
                    <a:pt x="3066" y="747"/>
                  </a:lnTo>
                  <a:lnTo>
                    <a:pt x="2960" y="694"/>
                  </a:lnTo>
                  <a:lnTo>
                    <a:pt x="2853" y="667"/>
                  </a:lnTo>
                  <a:lnTo>
                    <a:pt x="2720" y="694"/>
                  </a:lnTo>
                  <a:lnTo>
                    <a:pt x="2613" y="747"/>
                  </a:lnTo>
                  <a:lnTo>
                    <a:pt x="2533" y="854"/>
                  </a:lnTo>
                  <a:lnTo>
                    <a:pt x="2506" y="1014"/>
                  </a:lnTo>
                  <a:lnTo>
                    <a:pt x="2506" y="2320"/>
                  </a:lnTo>
                  <a:lnTo>
                    <a:pt x="1920" y="2320"/>
                  </a:lnTo>
                  <a:lnTo>
                    <a:pt x="1920" y="1681"/>
                  </a:lnTo>
                  <a:lnTo>
                    <a:pt x="1893" y="1521"/>
                  </a:lnTo>
                  <a:lnTo>
                    <a:pt x="1813" y="1414"/>
                  </a:lnTo>
                  <a:lnTo>
                    <a:pt x="1706" y="1361"/>
                  </a:lnTo>
                  <a:lnTo>
                    <a:pt x="1600" y="1334"/>
                  </a:lnTo>
                  <a:lnTo>
                    <a:pt x="1466" y="1361"/>
                  </a:lnTo>
                  <a:lnTo>
                    <a:pt x="1360" y="1414"/>
                  </a:lnTo>
                  <a:lnTo>
                    <a:pt x="1307" y="1521"/>
                  </a:lnTo>
                  <a:lnTo>
                    <a:pt x="1253" y="1681"/>
                  </a:lnTo>
                  <a:lnTo>
                    <a:pt x="1253" y="2320"/>
                  </a:lnTo>
                  <a:lnTo>
                    <a:pt x="667" y="2320"/>
                  </a:lnTo>
                  <a:lnTo>
                    <a:pt x="667" y="321"/>
                  </a:lnTo>
                  <a:lnTo>
                    <a:pt x="640" y="187"/>
                  </a:lnTo>
                  <a:lnTo>
                    <a:pt x="560" y="81"/>
                  </a:lnTo>
                  <a:lnTo>
                    <a:pt x="453" y="27"/>
                  </a:lnTo>
                  <a:lnTo>
                    <a:pt x="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2"/>
            <p:cNvSpPr/>
            <p:nvPr/>
          </p:nvSpPr>
          <p:spPr>
            <a:xfrm>
              <a:off x="3991416" y="8620044"/>
              <a:ext cx="37008" cy="12354"/>
            </a:xfrm>
            <a:custGeom>
              <a:rect b="b" l="l" r="r" t="t"/>
              <a:pathLst>
                <a:path extrusionOk="0" h="668" w="2001">
                  <a:moveTo>
                    <a:pt x="347" y="0"/>
                  </a:moveTo>
                  <a:lnTo>
                    <a:pt x="187" y="54"/>
                  </a:lnTo>
                  <a:lnTo>
                    <a:pt x="81" y="134"/>
                  </a:lnTo>
                  <a:lnTo>
                    <a:pt x="27" y="214"/>
                  </a:lnTo>
                  <a:lnTo>
                    <a:pt x="1" y="347"/>
                  </a:lnTo>
                  <a:lnTo>
                    <a:pt x="27" y="454"/>
                  </a:lnTo>
                  <a:lnTo>
                    <a:pt x="81" y="560"/>
                  </a:lnTo>
                  <a:lnTo>
                    <a:pt x="187" y="640"/>
                  </a:lnTo>
                  <a:lnTo>
                    <a:pt x="347" y="667"/>
                  </a:lnTo>
                  <a:lnTo>
                    <a:pt x="1680" y="667"/>
                  </a:lnTo>
                  <a:lnTo>
                    <a:pt x="1814" y="640"/>
                  </a:lnTo>
                  <a:lnTo>
                    <a:pt x="1920" y="560"/>
                  </a:lnTo>
                  <a:lnTo>
                    <a:pt x="1974" y="454"/>
                  </a:lnTo>
                  <a:lnTo>
                    <a:pt x="2000" y="347"/>
                  </a:lnTo>
                  <a:lnTo>
                    <a:pt x="1974" y="214"/>
                  </a:lnTo>
                  <a:lnTo>
                    <a:pt x="1920" y="134"/>
                  </a:lnTo>
                  <a:lnTo>
                    <a:pt x="1814" y="54"/>
                  </a:lnTo>
                  <a:lnTo>
                    <a:pt x="16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2"/>
            <p:cNvSpPr/>
            <p:nvPr/>
          </p:nvSpPr>
          <p:spPr>
            <a:xfrm>
              <a:off x="3991416" y="8596870"/>
              <a:ext cx="37008" cy="12336"/>
            </a:xfrm>
            <a:custGeom>
              <a:rect b="b" l="l" r="r" t="t"/>
              <a:pathLst>
                <a:path extrusionOk="0" h="667" w="2001">
                  <a:moveTo>
                    <a:pt x="347" y="0"/>
                  </a:moveTo>
                  <a:lnTo>
                    <a:pt x="187" y="54"/>
                  </a:lnTo>
                  <a:lnTo>
                    <a:pt x="81" y="134"/>
                  </a:lnTo>
                  <a:lnTo>
                    <a:pt x="27" y="214"/>
                  </a:lnTo>
                  <a:lnTo>
                    <a:pt x="1" y="347"/>
                  </a:lnTo>
                  <a:lnTo>
                    <a:pt x="27" y="454"/>
                  </a:lnTo>
                  <a:lnTo>
                    <a:pt x="81" y="560"/>
                  </a:lnTo>
                  <a:lnTo>
                    <a:pt x="187" y="640"/>
                  </a:lnTo>
                  <a:lnTo>
                    <a:pt x="347" y="667"/>
                  </a:lnTo>
                  <a:lnTo>
                    <a:pt x="1680" y="667"/>
                  </a:lnTo>
                  <a:lnTo>
                    <a:pt x="1814" y="640"/>
                  </a:lnTo>
                  <a:lnTo>
                    <a:pt x="1920" y="560"/>
                  </a:lnTo>
                  <a:lnTo>
                    <a:pt x="1974" y="454"/>
                  </a:lnTo>
                  <a:lnTo>
                    <a:pt x="2000" y="347"/>
                  </a:lnTo>
                  <a:lnTo>
                    <a:pt x="1974" y="214"/>
                  </a:lnTo>
                  <a:lnTo>
                    <a:pt x="1920" y="134"/>
                  </a:lnTo>
                  <a:lnTo>
                    <a:pt x="1814" y="54"/>
                  </a:lnTo>
                  <a:lnTo>
                    <a:pt x="16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22"/>
          <p:cNvSpPr/>
          <p:nvPr/>
        </p:nvSpPr>
        <p:spPr>
          <a:xfrm>
            <a:off x="4560098" y="8424743"/>
            <a:ext cx="221037" cy="221037"/>
          </a:xfrm>
          <a:custGeom>
            <a:rect b="b" l="l" r="r" t="t"/>
            <a:pathLst>
              <a:path extrusionOk="0" h="11253" w="11253">
                <a:moveTo>
                  <a:pt x="9226" y="987"/>
                </a:moveTo>
                <a:lnTo>
                  <a:pt x="9359" y="1654"/>
                </a:lnTo>
                <a:lnTo>
                  <a:pt x="9386" y="1761"/>
                </a:lnTo>
                <a:lnTo>
                  <a:pt x="9439" y="1841"/>
                </a:lnTo>
                <a:lnTo>
                  <a:pt x="9519" y="1894"/>
                </a:lnTo>
                <a:lnTo>
                  <a:pt x="9626" y="1921"/>
                </a:lnTo>
                <a:lnTo>
                  <a:pt x="10239" y="2027"/>
                </a:lnTo>
                <a:lnTo>
                  <a:pt x="9759" y="2507"/>
                </a:lnTo>
                <a:lnTo>
                  <a:pt x="8773" y="2454"/>
                </a:lnTo>
                <a:lnTo>
                  <a:pt x="8693" y="1547"/>
                </a:lnTo>
                <a:lnTo>
                  <a:pt x="9226" y="987"/>
                </a:lnTo>
                <a:close/>
                <a:moveTo>
                  <a:pt x="4986" y="5867"/>
                </a:moveTo>
                <a:lnTo>
                  <a:pt x="5146" y="5920"/>
                </a:lnTo>
                <a:lnTo>
                  <a:pt x="5253" y="6000"/>
                </a:lnTo>
                <a:lnTo>
                  <a:pt x="5306" y="6053"/>
                </a:lnTo>
                <a:lnTo>
                  <a:pt x="5333" y="6133"/>
                </a:lnTo>
                <a:lnTo>
                  <a:pt x="5360" y="6267"/>
                </a:lnTo>
                <a:lnTo>
                  <a:pt x="5333" y="6400"/>
                </a:lnTo>
                <a:lnTo>
                  <a:pt x="5253" y="6507"/>
                </a:lnTo>
                <a:lnTo>
                  <a:pt x="5146" y="6587"/>
                </a:lnTo>
                <a:lnTo>
                  <a:pt x="5013" y="6613"/>
                </a:lnTo>
                <a:lnTo>
                  <a:pt x="4880" y="6587"/>
                </a:lnTo>
                <a:lnTo>
                  <a:pt x="4800" y="6560"/>
                </a:lnTo>
                <a:lnTo>
                  <a:pt x="4746" y="6507"/>
                </a:lnTo>
                <a:lnTo>
                  <a:pt x="4666" y="6400"/>
                </a:lnTo>
                <a:lnTo>
                  <a:pt x="4640" y="6240"/>
                </a:lnTo>
                <a:lnTo>
                  <a:pt x="4666" y="6107"/>
                </a:lnTo>
                <a:lnTo>
                  <a:pt x="4746" y="6000"/>
                </a:lnTo>
                <a:lnTo>
                  <a:pt x="4853" y="5920"/>
                </a:lnTo>
                <a:lnTo>
                  <a:pt x="4986" y="5867"/>
                </a:lnTo>
                <a:close/>
                <a:moveTo>
                  <a:pt x="5066" y="4507"/>
                </a:moveTo>
                <a:lnTo>
                  <a:pt x="5306" y="4534"/>
                </a:lnTo>
                <a:lnTo>
                  <a:pt x="5520" y="4587"/>
                </a:lnTo>
                <a:lnTo>
                  <a:pt x="5760" y="4667"/>
                </a:lnTo>
                <a:lnTo>
                  <a:pt x="5973" y="4800"/>
                </a:lnTo>
                <a:lnTo>
                  <a:pt x="5440" y="5334"/>
                </a:lnTo>
                <a:lnTo>
                  <a:pt x="5253" y="5254"/>
                </a:lnTo>
                <a:lnTo>
                  <a:pt x="5066" y="5227"/>
                </a:lnTo>
                <a:lnTo>
                  <a:pt x="4880" y="5227"/>
                </a:lnTo>
                <a:lnTo>
                  <a:pt x="4720" y="5254"/>
                </a:lnTo>
                <a:lnTo>
                  <a:pt x="4560" y="5334"/>
                </a:lnTo>
                <a:lnTo>
                  <a:pt x="4400" y="5414"/>
                </a:lnTo>
                <a:lnTo>
                  <a:pt x="4267" y="5520"/>
                </a:lnTo>
                <a:lnTo>
                  <a:pt x="4160" y="5654"/>
                </a:lnTo>
                <a:lnTo>
                  <a:pt x="4080" y="5787"/>
                </a:lnTo>
                <a:lnTo>
                  <a:pt x="4000" y="5947"/>
                </a:lnTo>
                <a:lnTo>
                  <a:pt x="3973" y="6133"/>
                </a:lnTo>
                <a:lnTo>
                  <a:pt x="3973" y="6293"/>
                </a:lnTo>
                <a:lnTo>
                  <a:pt x="4000" y="6480"/>
                </a:lnTo>
                <a:lnTo>
                  <a:pt x="4053" y="6640"/>
                </a:lnTo>
                <a:lnTo>
                  <a:pt x="4133" y="6800"/>
                </a:lnTo>
                <a:lnTo>
                  <a:pt x="4267" y="6987"/>
                </a:lnTo>
                <a:lnTo>
                  <a:pt x="4426" y="7093"/>
                </a:lnTo>
                <a:lnTo>
                  <a:pt x="4613" y="7200"/>
                </a:lnTo>
                <a:lnTo>
                  <a:pt x="4800" y="7253"/>
                </a:lnTo>
                <a:lnTo>
                  <a:pt x="4986" y="7280"/>
                </a:lnTo>
                <a:lnTo>
                  <a:pt x="5146" y="7280"/>
                </a:lnTo>
                <a:lnTo>
                  <a:pt x="5253" y="7253"/>
                </a:lnTo>
                <a:lnTo>
                  <a:pt x="5386" y="7200"/>
                </a:lnTo>
                <a:lnTo>
                  <a:pt x="5493" y="7147"/>
                </a:lnTo>
                <a:lnTo>
                  <a:pt x="5600" y="7067"/>
                </a:lnTo>
                <a:lnTo>
                  <a:pt x="5706" y="6987"/>
                </a:lnTo>
                <a:lnTo>
                  <a:pt x="5866" y="6800"/>
                </a:lnTo>
                <a:lnTo>
                  <a:pt x="5973" y="6560"/>
                </a:lnTo>
                <a:lnTo>
                  <a:pt x="6000" y="6427"/>
                </a:lnTo>
                <a:lnTo>
                  <a:pt x="6026" y="6320"/>
                </a:lnTo>
                <a:lnTo>
                  <a:pt x="6026" y="6187"/>
                </a:lnTo>
                <a:lnTo>
                  <a:pt x="6000" y="6053"/>
                </a:lnTo>
                <a:lnTo>
                  <a:pt x="5973" y="5920"/>
                </a:lnTo>
                <a:lnTo>
                  <a:pt x="5920" y="5787"/>
                </a:lnTo>
                <a:lnTo>
                  <a:pt x="6426" y="5280"/>
                </a:lnTo>
                <a:lnTo>
                  <a:pt x="6560" y="5494"/>
                </a:lnTo>
                <a:lnTo>
                  <a:pt x="6666" y="5734"/>
                </a:lnTo>
                <a:lnTo>
                  <a:pt x="6720" y="5973"/>
                </a:lnTo>
                <a:lnTo>
                  <a:pt x="6746" y="6240"/>
                </a:lnTo>
                <a:lnTo>
                  <a:pt x="6720" y="6453"/>
                </a:lnTo>
                <a:lnTo>
                  <a:pt x="6693" y="6667"/>
                </a:lnTo>
                <a:lnTo>
                  <a:pt x="6640" y="6827"/>
                </a:lnTo>
                <a:lnTo>
                  <a:pt x="6560" y="7013"/>
                </a:lnTo>
                <a:lnTo>
                  <a:pt x="6480" y="7173"/>
                </a:lnTo>
                <a:lnTo>
                  <a:pt x="6400" y="7307"/>
                </a:lnTo>
                <a:lnTo>
                  <a:pt x="6293" y="7440"/>
                </a:lnTo>
                <a:lnTo>
                  <a:pt x="6160" y="7547"/>
                </a:lnTo>
                <a:lnTo>
                  <a:pt x="5893" y="7733"/>
                </a:lnTo>
                <a:lnTo>
                  <a:pt x="5626" y="7867"/>
                </a:lnTo>
                <a:lnTo>
                  <a:pt x="5306" y="7947"/>
                </a:lnTo>
                <a:lnTo>
                  <a:pt x="4986" y="7973"/>
                </a:lnTo>
                <a:lnTo>
                  <a:pt x="4666" y="7947"/>
                </a:lnTo>
                <a:lnTo>
                  <a:pt x="4373" y="7867"/>
                </a:lnTo>
                <a:lnTo>
                  <a:pt x="4080" y="7733"/>
                </a:lnTo>
                <a:lnTo>
                  <a:pt x="3813" y="7547"/>
                </a:lnTo>
                <a:lnTo>
                  <a:pt x="3707" y="7440"/>
                </a:lnTo>
                <a:lnTo>
                  <a:pt x="3600" y="7307"/>
                </a:lnTo>
                <a:lnTo>
                  <a:pt x="3520" y="7173"/>
                </a:lnTo>
                <a:lnTo>
                  <a:pt x="3413" y="7013"/>
                </a:lnTo>
                <a:lnTo>
                  <a:pt x="3360" y="6827"/>
                </a:lnTo>
                <a:lnTo>
                  <a:pt x="3307" y="6667"/>
                </a:lnTo>
                <a:lnTo>
                  <a:pt x="3280" y="6453"/>
                </a:lnTo>
                <a:lnTo>
                  <a:pt x="3253" y="6240"/>
                </a:lnTo>
                <a:lnTo>
                  <a:pt x="3280" y="6000"/>
                </a:lnTo>
                <a:lnTo>
                  <a:pt x="3333" y="5760"/>
                </a:lnTo>
                <a:lnTo>
                  <a:pt x="3413" y="5520"/>
                </a:lnTo>
                <a:lnTo>
                  <a:pt x="3520" y="5334"/>
                </a:lnTo>
                <a:lnTo>
                  <a:pt x="3653" y="5147"/>
                </a:lnTo>
                <a:lnTo>
                  <a:pt x="3813" y="4987"/>
                </a:lnTo>
                <a:lnTo>
                  <a:pt x="4000" y="4827"/>
                </a:lnTo>
                <a:lnTo>
                  <a:pt x="4187" y="4720"/>
                </a:lnTo>
                <a:lnTo>
                  <a:pt x="4400" y="4614"/>
                </a:lnTo>
                <a:lnTo>
                  <a:pt x="4613" y="4560"/>
                </a:lnTo>
                <a:lnTo>
                  <a:pt x="4826" y="4507"/>
                </a:lnTo>
                <a:close/>
                <a:moveTo>
                  <a:pt x="4880" y="3201"/>
                </a:moveTo>
                <a:lnTo>
                  <a:pt x="5306" y="3227"/>
                </a:lnTo>
                <a:lnTo>
                  <a:pt x="5706" y="3280"/>
                </a:lnTo>
                <a:lnTo>
                  <a:pt x="5920" y="3334"/>
                </a:lnTo>
                <a:lnTo>
                  <a:pt x="6133" y="3414"/>
                </a:lnTo>
                <a:lnTo>
                  <a:pt x="6320" y="3494"/>
                </a:lnTo>
                <a:lnTo>
                  <a:pt x="6533" y="3600"/>
                </a:lnTo>
                <a:lnTo>
                  <a:pt x="6720" y="3734"/>
                </a:lnTo>
                <a:lnTo>
                  <a:pt x="6906" y="3867"/>
                </a:lnTo>
                <a:lnTo>
                  <a:pt x="6453" y="4320"/>
                </a:lnTo>
                <a:lnTo>
                  <a:pt x="6133" y="4134"/>
                </a:lnTo>
                <a:lnTo>
                  <a:pt x="5840" y="4000"/>
                </a:lnTo>
                <a:lnTo>
                  <a:pt x="5520" y="3894"/>
                </a:lnTo>
                <a:lnTo>
                  <a:pt x="5173" y="3840"/>
                </a:lnTo>
                <a:lnTo>
                  <a:pt x="4853" y="3840"/>
                </a:lnTo>
                <a:lnTo>
                  <a:pt x="4533" y="3894"/>
                </a:lnTo>
                <a:lnTo>
                  <a:pt x="4240" y="3974"/>
                </a:lnTo>
                <a:lnTo>
                  <a:pt x="3920" y="4107"/>
                </a:lnTo>
                <a:lnTo>
                  <a:pt x="3653" y="4267"/>
                </a:lnTo>
                <a:lnTo>
                  <a:pt x="3387" y="4454"/>
                </a:lnTo>
                <a:lnTo>
                  <a:pt x="3173" y="4694"/>
                </a:lnTo>
                <a:lnTo>
                  <a:pt x="2960" y="4960"/>
                </a:lnTo>
                <a:lnTo>
                  <a:pt x="2800" y="5227"/>
                </a:lnTo>
                <a:lnTo>
                  <a:pt x="2693" y="5547"/>
                </a:lnTo>
                <a:lnTo>
                  <a:pt x="2613" y="5893"/>
                </a:lnTo>
                <a:lnTo>
                  <a:pt x="2587" y="6240"/>
                </a:lnTo>
                <a:lnTo>
                  <a:pt x="2613" y="6507"/>
                </a:lnTo>
                <a:lnTo>
                  <a:pt x="2640" y="6720"/>
                </a:lnTo>
                <a:lnTo>
                  <a:pt x="2693" y="6960"/>
                </a:lnTo>
                <a:lnTo>
                  <a:pt x="2773" y="7173"/>
                </a:lnTo>
                <a:lnTo>
                  <a:pt x="2880" y="7387"/>
                </a:lnTo>
                <a:lnTo>
                  <a:pt x="3013" y="7600"/>
                </a:lnTo>
                <a:lnTo>
                  <a:pt x="3147" y="7787"/>
                </a:lnTo>
                <a:lnTo>
                  <a:pt x="3307" y="7947"/>
                </a:lnTo>
                <a:lnTo>
                  <a:pt x="3467" y="8107"/>
                </a:lnTo>
                <a:lnTo>
                  <a:pt x="3653" y="8240"/>
                </a:lnTo>
                <a:lnTo>
                  <a:pt x="3840" y="8347"/>
                </a:lnTo>
                <a:lnTo>
                  <a:pt x="4053" y="8453"/>
                </a:lnTo>
                <a:lnTo>
                  <a:pt x="4293" y="8533"/>
                </a:lnTo>
                <a:lnTo>
                  <a:pt x="4506" y="8613"/>
                </a:lnTo>
                <a:lnTo>
                  <a:pt x="4746" y="8640"/>
                </a:lnTo>
                <a:lnTo>
                  <a:pt x="4986" y="8640"/>
                </a:lnTo>
                <a:lnTo>
                  <a:pt x="5360" y="8613"/>
                </a:lnTo>
                <a:lnTo>
                  <a:pt x="5680" y="8560"/>
                </a:lnTo>
                <a:lnTo>
                  <a:pt x="6000" y="8426"/>
                </a:lnTo>
                <a:lnTo>
                  <a:pt x="6293" y="8267"/>
                </a:lnTo>
                <a:lnTo>
                  <a:pt x="6560" y="8080"/>
                </a:lnTo>
                <a:lnTo>
                  <a:pt x="6773" y="7840"/>
                </a:lnTo>
                <a:lnTo>
                  <a:pt x="6986" y="7600"/>
                </a:lnTo>
                <a:lnTo>
                  <a:pt x="7146" y="7307"/>
                </a:lnTo>
                <a:lnTo>
                  <a:pt x="7253" y="7013"/>
                </a:lnTo>
                <a:lnTo>
                  <a:pt x="7359" y="6693"/>
                </a:lnTo>
                <a:lnTo>
                  <a:pt x="7386" y="6373"/>
                </a:lnTo>
                <a:lnTo>
                  <a:pt x="7386" y="6053"/>
                </a:lnTo>
                <a:lnTo>
                  <a:pt x="7333" y="5734"/>
                </a:lnTo>
                <a:lnTo>
                  <a:pt x="7253" y="5414"/>
                </a:lnTo>
                <a:lnTo>
                  <a:pt x="7093" y="5094"/>
                </a:lnTo>
                <a:lnTo>
                  <a:pt x="6906" y="4800"/>
                </a:lnTo>
                <a:lnTo>
                  <a:pt x="7359" y="4347"/>
                </a:lnTo>
                <a:lnTo>
                  <a:pt x="7493" y="4534"/>
                </a:lnTo>
                <a:lnTo>
                  <a:pt x="7626" y="4720"/>
                </a:lnTo>
                <a:lnTo>
                  <a:pt x="7733" y="4907"/>
                </a:lnTo>
                <a:lnTo>
                  <a:pt x="7813" y="5120"/>
                </a:lnTo>
                <a:lnTo>
                  <a:pt x="7893" y="5307"/>
                </a:lnTo>
                <a:lnTo>
                  <a:pt x="7946" y="5520"/>
                </a:lnTo>
                <a:lnTo>
                  <a:pt x="8026" y="5947"/>
                </a:lnTo>
                <a:lnTo>
                  <a:pt x="8026" y="6347"/>
                </a:lnTo>
                <a:lnTo>
                  <a:pt x="7999" y="6773"/>
                </a:lnTo>
                <a:lnTo>
                  <a:pt x="7893" y="7173"/>
                </a:lnTo>
                <a:lnTo>
                  <a:pt x="7733" y="7547"/>
                </a:lnTo>
                <a:lnTo>
                  <a:pt x="7519" y="7920"/>
                </a:lnTo>
                <a:lnTo>
                  <a:pt x="7279" y="8240"/>
                </a:lnTo>
                <a:lnTo>
                  <a:pt x="6986" y="8533"/>
                </a:lnTo>
                <a:lnTo>
                  <a:pt x="6666" y="8800"/>
                </a:lnTo>
                <a:lnTo>
                  <a:pt x="6293" y="9013"/>
                </a:lnTo>
                <a:lnTo>
                  <a:pt x="6106" y="9093"/>
                </a:lnTo>
                <a:lnTo>
                  <a:pt x="5893" y="9173"/>
                </a:lnTo>
                <a:lnTo>
                  <a:pt x="5680" y="9226"/>
                </a:lnTo>
                <a:lnTo>
                  <a:pt x="5466" y="9253"/>
                </a:lnTo>
                <a:lnTo>
                  <a:pt x="5226" y="9280"/>
                </a:lnTo>
                <a:lnTo>
                  <a:pt x="4693" y="9280"/>
                </a:lnTo>
                <a:lnTo>
                  <a:pt x="4373" y="9226"/>
                </a:lnTo>
                <a:lnTo>
                  <a:pt x="4080" y="9146"/>
                </a:lnTo>
                <a:lnTo>
                  <a:pt x="3813" y="9066"/>
                </a:lnTo>
                <a:lnTo>
                  <a:pt x="3547" y="8933"/>
                </a:lnTo>
                <a:lnTo>
                  <a:pt x="3307" y="8773"/>
                </a:lnTo>
                <a:lnTo>
                  <a:pt x="3067" y="8586"/>
                </a:lnTo>
                <a:lnTo>
                  <a:pt x="2853" y="8400"/>
                </a:lnTo>
                <a:lnTo>
                  <a:pt x="2640" y="8187"/>
                </a:lnTo>
                <a:lnTo>
                  <a:pt x="2480" y="7947"/>
                </a:lnTo>
                <a:lnTo>
                  <a:pt x="2320" y="7707"/>
                </a:lnTo>
                <a:lnTo>
                  <a:pt x="2187" y="7440"/>
                </a:lnTo>
                <a:lnTo>
                  <a:pt x="2080" y="7147"/>
                </a:lnTo>
                <a:lnTo>
                  <a:pt x="2000" y="6853"/>
                </a:lnTo>
                <a:lnTo>
                  <a:pt x="1973" y="6560"/>
                </a:lnTo>
                <a:lnTo>
                  <a:pt x="1947" y="6240"/>
                </a:lnTo>
                <a:lnTo>
                  <a:pt x="1947" y="6027"/>
                </a:lnTo>
                <a:lnTo>
                  <a:pt x="1973" y="5787"/>
                </a:lnTo>
                <a:lnTo>
                  <a:pt x="2027" y="5574"/>
                </a:lnTo>
                <a:lnTo>
                  <a:pt x="2080" y="5360"/>
                </a:lnTo>
                <a:lnTo>
                  <a:pt x="2160" y="5147"/>
                </a:lnTo>
                <a:lnTo>
                  <a:pt x="2240" y="4960"/>
                </a:lnTo>
                <a:lnTo>
                  <a:pt x="2453" y="4587"/>
                </a:lnTo>
                <a:lnTo>
                  <a:pt x="2693" y="4240"/>
                </a:lnTo>
                <a:lnTo>
                  <a:pt x="2987" y="3974"/>
                </a:lnTo>
                <a:lnTo>
                  <a:pt x="3333" y="3707"/>
                </a:lnTo>
                <a:lnTo>
                  <a:pt x="3680" y="3520"/>
                </a:lnTo>
                <a:lnTo>
                  <a:pt x="4080" y="3360"/>
                </a:lnTo>
                <a:lnTo>
                  <a:pt x="4480" y="3254"/>
                </a:lnTo>
                <a:lnTo>
                  <a:pt x="4880" y="3201"/>
                </a:lnTo>
                <a:close/>
                <a:moveTo>
                  <a:pt x="1494" y="9813"/>
                </a:moveTo>
                <a:lnTo>
                  <a:pt x="1893" y="10160"/>
                </a:lnTo>
                <a:lnTo>
                  <a:pt x="2320" y="10453"/>
                </a:lnTo>
                <a:lnTo>
                  <a:pt x="2027" y="10586"/>
                </a:lnTo>
                <a:lnTo>
                  <a:pt x="1494" y="10586"/>
                </a:lnTo>
                <a:lnTo>
                  <a:pt x="1494" y="9813"/>
                </a:lnTo>
                <a:close/>
                <a:moveTo>
                  <a:pt x="5226" y="1921"/>
                </a:moveTo>
                <a:lnTo>
                  <a:pt x="5520" y="1947"/>
                </a:lnTo>
                <a:lnTo>
                  <a:pt x="5840" y="2001"/>
                </a:lnTo>
                <a:lnTo>
                  <a:pt x="6133" y="2054"/>
                </a:lnTo>
                <a:lnTo>
                  <a:pt x="6426" y="2134"/>
                </a:lnTo>
                <a:lnTo>
                  <a:pt x="6720" y="2267"/>
                </a:lnTo>
                <a:lnTo>
                  <a:pt x="6986" y="2401"/>
                </a:lnTo>
                <a:lnTo>
                  <a:pt x="7279" y="2561"/>
                </a:lnTo>
                <a:lnTo>
                  <a:pt x="7546" y="2747"/>
                </a:lnTo>
                <a:lnTo>
                  <a:pt x="7813" y="2961"/>
                </a:lnTo>
                <a:lnTo>
                  <a:pt x="7359" y="3414"/>
                </a:lnTo>
                <a:lnTo>
                  <a:pt x="7146" y="3227"/>
                </a:lnTo>
                <a:lnTo>
                  <a:pt x="6906" y="3067"/>
                </a:lnTo>
                <a:lnTo>
                  <a:pt x="6666" y="2934"/>
                </a:lnTo>
                <a:lnTo>
                  <a:pt x="6426" y="2827"/>
                </a:lnTo>
                <a:lnTo>
                  <a:pt x="6186" y="2721"/>
                </a:lnTo>
                <a:lnTo>
                  <a:pt x="5920" y="2667"/>
                </a:lnTo>
                <a:lnTo>
                  <a:pt x="5680" y="2614"/>
                </a:lnTo>
                <a:lnTo>
                  <a:pt x="5413" y="2561"/>
                </a:lnTo>
                <a:lnTo>
                  <a:pt x="5173" y="2534"/>
                </a:lnTo>
                <a:lnTo>
                  <a:pt x="4906" y="2561"/>
                </a:lnTo>
                <a:lnTo>
                  <a:pt x="4640" y="2561"/>
                </a:lnTo>
                <a:lnTo>
                  <a:pt x="4400" y="2587"/>
                </a:lnTo>
                <a:lnTo>
                  <a:pt x="4160" y="2641"/>
                </a:lnTo>
                <a:lnTo>
                  <a:pt x="3920" y="2721"/>
                </a:lnTo>
                <a:lnTo>
                  <a:pt x="3680" y="2801"/>
                </a:lnTo>
                <a:lnTo>
                  <a:pt x="3440" y="2907"/>
                </a:lnTo>
                <a:lnTo>
                  <a:pt x="3200" y="3014"/>
                </a:lnTo>
                <a:lnTo>
                  <a:pt x="2987" y="3147"/>
                </a:lnTo>
                <a:lnTo>
                  <a:pt x="2773" y="3280"/>
                </a:lnTo>
                <a:lnTo>
                  <a:pt x="2587" y="3440"/>
                </a:lnTo>
                <a:lnTo>
                  <a:pt x="2400" y="3627"/>
                </a:lnTo>
                <a:lnTo>
                  <a:pt x="2213" y="3814"/>
                </a:lnTo>
                <a:lnTo>
                  <a:pt x="2053" y="4000"/>
                </a:lnTo>
                <a:lnTo>
                  <a:pt x="1893" y="4214"/>
                </a:lnTo>
                <a:lnTo>
                  <a:pt x="1760" y="4427"/>
                </a:lnTo>
                <a:lnTo>
                  <a:pt x="1654" y="4667"/>
                </a:lnTo>
                <a:lnTo>
                  <a:pt x="1547" y="4907"/>
                </a:lnTo>
                <a:lnTo>
                  <a:pt x="1440" y="5147"/>
                </a:lnTo>
                <a:lnTo>
                  <a:pt x="1387" y="5414"/>
                </a:lnTo>
                <a:lnTo>
                  <a:pt x="1334" y="5680"/>
                </a:lnTo>
                <a:lnTo>
                  <a:pt x="1307" y="5947"/>
                </a:lnTo>
                <a:lnTo>
                  <a:pt x="1280" y="6240"/>
                </a:lnTo>
                <a:lnTo>
                  <a:pt x="1307" y="6613"/>
                </a:lnTo>
                <a:lnTo>
                  <a:pt x="1360" y="6987"/>
                </a:lnTo>
                <a:lnTo>
                  <a:pt x="1467" y="7360"/>
                </a:lnTo>
                <a:lnTo>
                  <a:pt x="1574" y="7680"/>
                </a:lnTo>
                <a:lnTo>
                  <a:pt x="1734" y="8000"/>
                </a:lnTo>
                <a:lnTo>
                  <a:pt x="1920" y="8320"/>
                </a:lnTo>
                <a:lnTo>
                  <a:pt x="2133" y="8613"/>
                </a:lnTo>
                <a:lnTo>
                  <a:pt x="2373" y="8853"/>
                </a:lnTo>
                <a:lnTo>
                  <a:pt x="2640" y="9093"/>
                </a:lnTo>
                <a:lnTo>
                  <a:pt x="2933" y="9306"/>
                </a:lnTo>
                <a:lnTo>
                  <a:pt x="3227" y="9493"/>
                </a:lnTo>
                <a:lnTo>
                  <a:pt x="3547" y="9653"/>
                </a:lnTo>
                <a:lnTo>
                  <a:pt x="3893" y="9786"/>
                </a:lnTo>
                <a:lnTo>
                  <a:pt x="4240" y="9866"/>
                </a:lnTo>
                <a:lnTo>
                  <a:pt x="4613" y="9920"/>
                </a:lnTo>
                <a:lnTo>
                  <a:pt x="4986" y="9946"/>
                </a:lnTo>
                <a:lnTo>
                  <a:pt x="5280" y="9946"/>
                </a:lnTo>
                <a:lnTo>
                  <a:pt x="5573" y="9920"/>
                </a:lnTo>
                <a:lnTo>
                  <a:pt x="5840" y="9866"/>
                </a:lnTo>
                <a:lnTo>
                  <a:pt x="6106" y="9786"/>
                </a:lnTo>
                <a:lnTo>
                  <a:pt x="6346" y="9706"/>
                </a:lnTo>
                <a:lnTo>
                  <a:pt x="6586" y="9600"/>
                </a:lnTo>
                <a:lnTo>
                  <a:pt x="6826" y="9466"/>
                </a:lnTo>
                <a:lnTo>
                  <a:pt x="7039" y="9333"/>
                </a:lnTo>
                <a:lnTo>
                  <a:pt x="7253" y="9200"/>
                </a:lnTo>
                <a:lnTo>
                  <a:pt x="7439" y="9013"/>
                </a:lnTo>
                <a:lnTo>
                  <a:pt x="7626" y="8853"/>
                </a:lnTo>
                <a:lnTo>
                  <a:pt x="7786" y="8666"/>
                </a:lnTo>
                <a:lnTo>
                  <a:pt x="7946" y="8453"/>
                </a:lnTo>
                <a:lnTo>
                  <a:pt x="8106" y="8240"/>
                </a:lnTo>
                <a:lnTo>
                  <a:pt x="8239" y="8027"/>
                </a:lnTo>
                <a:lnTo>
                  <a:pt x="8346" y="7813"/>
                </a:lnTo>
                <a:lnTo>
                  <a:pt x="8453" y="7573"/>
                </a:lnTo>
                <a:lnTo>
                  <a:pt x="8533" y="7333"/>
                </a:lnTo>
                <a:lnTo>
                  <a:pt x="8586" y="7093"/>
                </a:lnTo>
                <a:lnTo>
                  <a:pt x="8639" y="6827"/>
                </a:lnTo>
                <a:lnTo>
                  <a:pt x="8666" y="6587"/>
                </a:lnTo>
                <a:lnTo>
                  <a:pt x="8693" y="6320"/>
                </a:lnTo>
                <a:lnTo>
                  <a:pt x="8693" y="6080"/>
                </a:lnTo>
                <a:lnTo>
                  <a:pt x="8666" y="5814"/>
                </a:lnTo>
                <a:lnTo>
                  <a:pt x="8639" y="5574"/>
                </a:lnTo>
                <a:lnTo>
                  <a:pt x="8586" y="5307"/>
                </a:lnTo>
                <a:lnTo>
                  <a:pt x="8506" y="5067"/>
                </a:lnTo>
                <a:lnTo>
                  <a:pt x="8426" y="4800"/>
                </a:lnTo>
                <a:lnTo>
                  <a:pt x="8293" y="4560"/>
                </a:lnTo>
                <a:lnTo>
                  <a:pt x="8159" y="4320"/>
                </a:lnTo>
                <a:lnTo>
                  <a:pt x="7999" y="4107"/>
                </a:lnTo>
                <a:lnTo>
                  <a:pt x="7839" y="3867"/>
                </a:lnTo>
                <a:lnTo>
                  <a:pt x="8266" y="3414"/>
                </a:lnTo>
                <a:lnTo>
                  <a:pt x="8479" y="3680"/>
                </a:lnTo>
                <a:lnTo>
                  <a:pt x="8666" y="3947"/>
                </a:lnTo>
                <a:lnTo>
                  <a:pt x="8853" y="4240"/>
                </a:lnTo>
                <a:lnTo>
                  <a:pt x="8986" y="4507"/>
                </a:lnTo>
                <a:lnTo>
                  <a:pt x="9093" y="4800"/>
                </a:lnTo>
                <a:lnTo>
                  <a:pt x="9173" y="5094"/>
                </a:lnTo>
                <a:lnTo>
                  <a:pt x="9253" y="5414"/>
                </a:lnTo>
                <a:lnTo>
                  <a:pt x="9306" y="5707"/>
                </a:lnTo>
                <a:lnTo>
                  <a:pt x="9333" y="6000"/>
                </a:lnTo>
                <a:lnTo>
                  <a:pt x="9333" y="6293"/>
                </a:lnTo>
                <a:lnTo>
                  <a:pt x="9306" y="6613"/>
                </a:lnTo>
                <a:lnTo>
                  <a:pt x="9279" y="6907"/>
                </a:lnTo>
                <a:lnTo>
                  <a:pt x="9199" y="7200"/>
                </a:lnTo>
                <a:lnTo>
                  <a:pt x="9146" y="7493"/>
                </a:lnTo>
                <a:lnTo>
                  <a:pt x="9039" y="7760"/>
                </a:lnTo>
                <a:lnTo>
                  <a:pt x="8933" y="8027"/>
                </a:lnTo>
                <a:lnTo>
                  <a:pt x="8799" y="8320"/>
                </a:lnTo>
                <a:lnTo>
                  <a:pt x="8639" y="8560"/>
                </a:lnTo>
                <a:lnTo>
                  <a:pt x="8479" y="8800"/>
                </a:lnTo>
                <a:lnTo>
                  <a:pt x="8293" y="9040"/>
                </a:lnTo>
                <a:lnTo>
                  <a:pt x="8079" y="9280"/>
                </a:lnTo>
                <a:lnTo>
                  <a:pt x="7866" y="9493"/>
                </a:lnTo>
                <a:lnTo>
                  <a:pt x="7653" y="9680"/>
                </a:lnTo>
                <a:lnTo>
                  <a:pt x="7413" y="9866"/>
                </a:lnTo>
                <a:lnTo>
                  <a:pt x="7146" y="10026"/>
                </a:lnTo>
                <a:lnTo>
                  <a:pt x="6880" y="10160"/>
                </a:lnTo>
                <a:lnTo>
                  <a:pt x="6586" y="10293"/>
                </a:lnTo>
                <a:lnTo>
                  <a:pt x="6293" y="10400"/>
                </a:lnTo>
                <a:lnTo>
                  <a:pt x="5973" y="10480"/>
                </a:lnTo>
                <a:lnTo>
                  <a:pt x="5680" y="10533"/>
                </a:lnTo>
                <a:lnTo>
                  <a:pt x="5333" y="10560"/>
                </a:lnTo>
                <a:lnTo>
                  <a:pt x="4986" y="10586"/>
                </a:lnTo>
                <a:lnTo>
                  <a:pt x="4560" y="10560"/>
                </a:lnTo>
                <a:lnTo>
                  <a:pt x="4133" y="10506"/>
                </a:lnTo>
                <a:lnTo>
                  <a:pt x="3707" y="10400"/>
                </a:lnTo>
                <a:lnTo>
                  <a:pt x="3307" y="10240"/>
                </a:lnTo>
                <a:lnTo>
                  <a:pt x="2933" y="10053"/>
                </a:lnTo>
                <a:lnTo>
                  <a:pt x="2560" y="9840"/>
                </a:lnTo>
                <a:lnTo>
                  <a:pt x="2240" y="9600"/>
                </a:lnTo>
                <a:lnTo>
                  <a:pt x="1920" y="9306"/>
                </a:lnTo>
                <a:lnTo>
                  <a:pt x="1654" y="9013"/>
                </a:lnTo>
                <a:lnTo>
                  <a:pt x="1414" y="8666"/>
                </a:lnTo>
                <a:lnTo>
                  <a:pt x="1174" y="8320"/>
                </a:lnTo>
                <a:lnTo>
                  <a:pt x="1014" y="7947"/>
                </a:lnTo>
                <a:lnTo>
                  <a:pt x="854" y="7547"/>
                </a:lnTo>
                <a:lnTo>
                  <a:pt x="747" y="7120"/>
                </a:lnTo>
                <a:lnTo>
                  <a:pt x="694" y="6693"/>
                </a:lnTo>
                <a:lnTo>
                  <a:pt x="667" y="6240"/>
                </a:lnTo>
                <a:lnTo>
                  <a:pt x="667" y="5920"/>
                </a:lnTo>
                <a:lnTo>
                  <a:pt x="720" y="5574"/>
                </a:lnTo>
                <a:lnTo>
                  <a:pt x="774" y="5254"/>
                </a:lnTo>
                <a:lnTo>
                  <a:pt x="854" y="4960"/>
                </a:lnTo>
                <a:lnTo>
                  <a:pt x="960" y="4667"/>
                </a:lnTo>
                <a:lnTo>
                  <a:pt x="1067" y="4374"/>
                </a:lnTo>
                <a:lnTo>
                  <a:pt x="1227" y="4107"/>
                </a:lnTo>
                <a:lnTo>
                  <a:pt x="1387" y="3840"/>
                </a:lnTo>
                <a:lnTo>
                  <a:pt x="1574" y="3600"/>
                </a:lnTo>
                <a:lnTo>
                  <a:pt x="1760" y="3360"/>
                </a:lnTo>
                <a:lnTo>
                  <a:pt x="1973" y="3147"/>
                </a:lnTo>
                <a:lnTo>
                  <a:pt x="2187" y="2961"/>
                </a:lnTo>
                <a:lnTo>
                  <a:pt x="2427" y="2774"/>
                </a:lnTo>
                <a:lnTo>
                  <a:pt x="2667" y="2614"/>
                </a:lnTo>
                <a:lnTo>
                  <a:pt x="2933" y="2454"/>
                </a:lnTo>
                <a:lnTo>
                  <a:pt x="3200" y="2321"/>
                </a:lnTo>
                <a:lnTo>
                  <a:pt x="3467" y="2214"/>
                </a:lnTo>
                <a:lnTo>
                  <a:pt x="3760" y="2107"/>
                </a:lnTo>
                <a:lnTo>
                  <a:pt x="4053" y="2027"/>
                </a:lnTo>
                <a:lnTo>
                  <a:pt x="4347" y="1974"/>
                </a:lnTo>
                <a:lnTo>
                  <a:pt x="4640" y="1947"/>
                </a:lnTo>
                <a:lnTo>
                  <a:pt x="4933" y="1921"/>
                </a:lnTo>
                <a:close/>
                <a:moveTo>
                  <a:pt x="8506" y="9786"/>
                </a:moveTo>
                <a:lnTo>
                  <a:pt x="8506" y="10586"/>
                </a:lnTo>
                <a:lnTo>
                  <a:pt x="7973" y="10586"/>
                </a:lnTo>
                <a:lnTo>
                  <a:pt x="7679" y="10453"/>
                </a:lnTo>
                <a:lnTo>
                  <a:pt x="8106" y="10160"/>
                </a:lnTo>
                <a:lnTo>
                  <a:pt x="8506" y="9786"/>
                </a:lnTo>
                <a:close/>
                <a:moveTo>
                  <a:pt x="9359" y="1"/>
                </a:moveTo>
                <a:lnTo>
                  <a:pt x="9279" y="28"/>
                </a:lnTo>
                <a:lnTo>
                  <a:pt x="9199" y="81"/>
                </a:lnTo>
                <a:lnTo>
                  <a:pt x="8106" y="1174"/>
                </a:lnTo>
                <a:lnTo>
                  <a:pt x="8053" y="1227"/>
                </a:lnTo>
                <a:lnTo>
                  <a:pt x="8026" y="1307"/>
                </a:lnTo>
                <a:lnTo>
                  <a:pt x="8026" y="1387"/>
                </a:lnTo>
                <a:lnTo>
                  <a:pt x="8026" y="1441"/>
                </a:lnTo>
                <a:lnTo>
                  <a:pt x="8106" y="2347"/>
                </a:lnTo>
                <a:lnTo>
                  <a:pt x="8106" y="2347"/>
                </a:lnTo>
                <a:lnTo>
                  <a:pt x="7733" y="2054"/>
                </a:lnTo>
                <a:lnTo>
                  <a:pt x="7333" y="1841"/>
                </a:lnTo>
                <a:lnTo>
                  <a:pt x="6933" y="1627"/>
                </a:lnTo>
                <a:lnTo>
                  <a:pt x="6506" y="1494"/>
                </a:lnTo>
                <a:lnTo>
                  <a:pt x="6080" y="1361"/>
                </a:lnTo>
                <a:lnTo>
                  <a:pt x="5626" y="1307"/>
                </a:lnTo>
                <a:lnTo>
                  <a:pt x="5173" y="1254"/>
                </a:lnTo>
                <a:lnTo>
                  <a:pt x="4720" y="1281"/>
                </a:lnTo>
                <a:lnTo>
                  <a:pt x="4267" y="1307"/>
                </a:lnTo>
                <a:lnTo>
                  <a:pt x="3813" y="1387"/>
                </a:lnTo>
                <a:lnTo>
                  <a:pt x="3387" y="1521"/>
                </a:lnTo>
                <a:lnTo>
                  <a:pt x="2960" y="1681"/>
                </a:lnTo>
                <a:lnTo>
                  <a:pt x="2560" y="1894"/>
                </a:lnTo>
                <a:lnTo>
                  <a:pt x="2160" y="2134"/>
                </a:lnTo>
                <a:lnTo>
                  <a:pt x="1787" y="2401"/>
                </a:lnTo>
                <a:lnTo>
                  <a:pt x="1467" y="2721"/>
                </a:lnTo>
                <a:lnTo>
                  <a:pt x="1174" y="3041"/>
                </a:lnTo>
                <a:lnTo>
                  <a:pt x="907" y="3360"/>
                </a:lnTo>
                <a:lnTo>
                  <a:pt x="667" y="3734"/>
                </a:lnTo>
                <a:lnTo>
                  <a:pt x="480" y="4107"/>
                </a:lnTo>
                <a:lnTo>
                  <a:pt x="320" y="4507"/>
                </a:lnTo>
                <a:lnTo>
                  <a:pt x="187" y="4907"/>
                </a:lnTo>
                <a:lnTo>
                  <a:pt x="80" y="5334"/>
                </a:lnTo>
                <a:lnTo>
                  <a:pt x="27" y="5760"/>
                </a:lnTo>
                <a:lnTo>
                  <a:pt x="0" y="6187"/>
                </a:lnTo>
                <a:lnTo>
                  <a:pt x="27" y="6613"/>
                </a:lnTo>
                <a:lnTo>
                  <a:pt x="54" y="7013"/>
                </a:lnTo>
                <a:lnTo>
                  <a:pt x="134" y="7440"/>
                </a:lnTo>
                <a:lnTo>
                  <a:pt x="267" y="7840"/>
                </a:lnTo>
                <a:lnTo>
                  <a:pt x="400" y="8240"/>
                </a:lnTo>
                <a:lnTo>
                  <a:pt x="614" y="8640"/>
                </a:lnTo>
                <a:lnTo>
                  <a:pt x="827" y="9013"/>
                </a:lnTo>
                <a:lnTo>
                  <a:pt x="827" y="10906"/>
                </a:lnTo>
                <a:lnTo>
                  <a:pt x="854" y="11039"/>
                </a:lnTo>
                <a:lnTo>
                  <a:pt x="934" y="11146"/>
                </a:lnTo>
                <a:lnTo>
                  <a:pt x="1040" y="11199"/>
                </a:lnTo>
                <a:lnTo>
                  <a:pt x="1147" y="11226"/>
                </a:lnTo>
                <a:lnTo>
                  <a:pt x="2080" y="11226"/>
                </a:lnTo>
                <a:lnTo>
                  <a:pt x="2213" y="11199"/>
                </a:lnTo>
                <a:lnTo>
                  <a:pt x="3093" y="10880"/>
                </a:lnTo>
                <a:lnTo>
                  <a:pt x="3547" y="11039"/>
                </a:lnTo>
                <a:lnTo>
                  <a:pt x="4027" y="11146"/>
                </a:lnTo>
                <a:lnTo>
                  <a:pt x="4506" y="11226"/>
                </a:lnTo>
                <a:lnTo>
                  <a:pt x="4986" y="11253"/>
                </a:lnTo>
                <a:lnTo>
                  <a:pt x="5493" y="11226"/>
                </a:lnTo>
                <a:lnTo>
                  <a:pt x="5973" y="11146"/>
                </a:lnTo>
                <a:lnTo>
                  <a:pt x="6453" y="11039"/>
                </a:lnTo>
                <a:lnTo>
                  <a:pt x="6906" y="10880"/>
                </a:lnTo>
                <a:lnTo>
                  <a:pt x="7786" y="11199"/>
                </a:lnTo>
                <a:lnTo>
                  <a:pt x="7893" y="11226"/>
                </a:lnTo>
                <a:lnTo>
                  <a:pt x="8826" y="11226"/>
                </a:lnTo>
                <a:lnTo>
                  <a:pt x="8959" y="11199"/>
                </a:lnTo>
                <a:lnTo>
                  <a:pt x="9066" y="11146"/>
                </a:lnTo>
                <a:lnTo>
                  <a:pt x="9146" y="11039"/>
                </a:lnTo>
                <a:lnTo>
                  <a:pt x="9173" y="10906"/>
                </a:lnTo>
                <a:lnTo>
                  <a:pt x="9173" y="8986"/>
                </a:lnTo>
                <a:lnTo>
                  <a:pt x="9386" y="8666"/>
                </a:lnTo>
                <a:lnTo>
                  <a:pt x="9546" y="8320"/>
                </a:lnTo>
                <a:lnTo>
                  <a:pt x="9706" y="7947"/>
                </a:lnTo>
                <a:lnTo>
                  <a:pt x="9812" y="7573"/>
                </a:lnTo>
                <a:lnTo>
                  <a:pt x="9892" y="7200"/>
                </a:lnTo>
                <a:lnTo>
                  <a:pt x="9946" y="6800"/>
                </a:lnTo>
                <a:lnTo>
                  <a:pt x="9972" y="6400"/>
                </a:lnTo>
                <a:lnTo>
                  <a:pt x="9972" y="6000"/>
                </a:lnTo>
                <a:lnTo>
                  <a:pt x="9946" y="5627"/>
                </a:lnTo>
                <a:lnTo>
                  <a:pt x="9892" y="5227"/>
                </a:lnTo>
                <a:lnTo>
                  <a:pt x="9786" y="4854"/>
                </a:lnTo>
                <a:lnTo>
                  <a:pt x="9652" y="4480"/>
                </a:lnTo>
                <a:lnTo>
                  <a:pt x="9519" y="4107"/>
                </a:lnTo>
                <a:lnTo>
                  <a:pt x="9333" y="3760"/>
                </a:lnTo>
                <a:lnTo>
                  <a:pt x="9119" y="3440"/>
                </a:lnTo>
                <a:lnTo>
                  <a:pt x="8879" y="3121"/>
                </a:lnTo>
                <a:lnTo>
                  <a:pt x="9866" y="3174"/>
                </a:lnTo>
                <a:lnTo>
                  <a:pt x="10026" y="3147"/>
                </a:lnTo>
                <a:lnTo>
                  <a:pt x="10132" y="3067"/>
                </a:lnTo>
                <a:lnTo>
                  <a:pt x="11146" y="2054"/>
                </a:lnTo>
                <a:lnTo>
                  <a:pt x="11226" y="1974"/>
                </a:lnTo>
                <a:lnTo>
                  <a:pt x="11252" y="1894"/>
                </a:lnTo>
                <a:lnTo>
                  <a:pt x="11252" y="1787"/>
                </a:lnTo>
                <a:lnTo>
                  <a:pt x="11226" y="1707"/>
                </a:lnTo>
                <a:lnTo>
                  <a:pt x="11199" y="1627"/>
                </a:lnTo>
                <a:lnTo>
                  <a:pt x="11146" y="1574"/>
                </a:lnTo>
                <a:lnTo>
                  <a:pt x="11066" y="1521"/>
                </a:lnTo>
                <a:lnTo>
                  <a:pt x="10986" y="1494"/>
                </a:lnTo>
                <a:lnTo>
                  <a:pt x="10372" y="1387"/>
                </a:lnTo>
                <a:lnTo>
                  <a:pt x="10692" y="1067"/>
                </a:lnTo>
                <a:lnTo>
                  <a:pt x="10772" y="934"/>
                </a:lnTo>
                <a:lnTo>
                  <a:pt x="10772" y="827"/>
                </a:lnTo>
                <a:lnTo>
                  <a:pt x="10772" y="694"/>
                </a:lnTo>
                <a:lnTo>
                  <a:pt x="10692" y="588"/>
                </a:lnTo>
                <a:lnTo>
                  <a:pt x="10586" y="508"/>
                </a:lnTo>
                <a:lnTo>
                  <a:pt x="10452" y="481"/>
                </a:lnTo>
                <a:lnTo>
                  <a:pt x="10319" y="508"/>
                </a:lnTo>
                <a:lnTo>
                  <a:pt x="10212" y="588"/>
                </a:lnTo>
                <a:lnTo>
                  <a:pt x="9892" y="934"/>
                </a:lnTo>
                <a:lnTo>
                  <a:pt x="9759" y="268"/>
                </a:lnTo>
                <a:lnTo>
                  <a:pt x="9732" y="188"/>
                </a:lnTo>
                <a:lnTo>
                  <a:pt x="9679" y="108"/>
                </a:lnTo>
                <a:lnTo>
                  <a:pt x="9626" y="54"/>
                </a:lnTo>
                <a:lnTo>
                  <a:pt x="95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2"/>
          <p:cNvSpPr/>
          <p:nvPr/>
        </p:nvSpPr>
        <p:spPr>
          <a:xfrm>
            <a:off x="5152918" y="8424743"/>
            <a:ext cx="220507" cy="221037"/>
          </a:xfrm>
          <a:custGeom>
            <a:rect b="b" l="l" r="r" t="t"/>
            <a:pathLst>
              <a:path extrusionOk="0" h="11253" w="11226">
                <a:moveTo>
                  <a:pt x="7119" y="641"/>
                </a:moveTo>
                <a:lnTo>
                  <a:pt x="6853" y="1681"/>
                </a:lnTo>
                <a:lnTo>
                  <a:pt x="4906" y="1681"/>
                </a:lnTo>
                <a:lnTo>
                  <a:pt x="4906" y="641"/>
                </a:lnTo>
                <a:close/>
                <a:moveTo>
                  <a:pt x="8799" y="1494"/>
                </a:moveTo>
                <a:lnTo>
                  <a:pt x="8372" y="1894"/>
                </a:lnTo>
                <a:lnTo>
                  <a:pt x="8319" y="1947"/>
                </a:lnTo>
                <a:lnTo>
                  <a:pt x="8292" y="2001"/>
                </a:lnTo>
                <a:lnTo>
                  <a:pt x="8266" y="2081"/>
                </a:lnTo>
                <a:lnTo>
                  <a:pt x="8266" y="2161"/>
                </a:lnTo>
                <a:lnTo>
                  <a:pt x="8266" y="2214"/>
                </a:lnTo>
                <a:lnTo>
                  <a:pt x="8292" y="2294"/>
                </a:lnTo>
                <a:lnTo>
                  <a:pt x="8346" y="2347"/>
                </a:lnTo>
                <a:lnTo>
                  <a:pt x="8399" y="2401"/>
                </a:lnTo>
                <a:lnTo>
                  <a:pt x="8612" y="2561"/>
                </a:lnTo>
                <a:lnTo>
                  <a:pt x="6666" y="2561"/>
                </a:lnTo>
                <a:lnTo>
                  <a:pt x="6746" y="2347"/>
                </a:lnTo>
                <a:lnTo>
                  <a:pt x="7093" y="2347"/>
                </a:lnTo>
                <a:lnTo>
                  <a:pt x="7199" y="2321"/>
                </a:lnTo>
                <a:lnTo>
                  <a:pt x="7306" y="2267"/>
                </a:lnTo>
                <a:lnTo>
                  <a:pt x="7359" y="2187"/>
                </a:lnTo>
                <a:lnTo>
                  <a:pt x="7413" y="2081"/>
                </a:lnTo>
                <a:lnTo>
                  <a:pt x="7573" y="1494"/>
                </a:lnTo>
                <a:close/>
                <a:moveTo>
                  <a:pt x="4560" y="3920"/>
                </a:moveTo>
                <a:lnTo>
                  <a:pt x="6319" y="7120"/>
                </a:lnTo>
                <a:lnTo>
                  <a:pt x="6293" y="7200"/>
                </a:lnTo>
                <a:lnTo>
                  <a:pt x="6266" y="7280"/>
                </a:lnTo>
                <a:lnTo>
                  <a:pt x="6186" y="7387"/>
                </a:lnTo>
                <a:lnTo>
                  <a:pt x="6053" y="7467"/>
                </a:lnTo>
                <a:lnTo>
                  <a:pt x="5893" y="7493"/>
                </a:lnTo>
                <a:lnTo>
                  <a:pt x="5759" y="7440"/>
                </a:lnTo>
                <a:lnTo>
                  <a:pt x="5653" y="7387"/>
                </a:lnTo>
                <a:lnTo>
                  <a:pt x="5546" y="7253"/>
                </a:lnTo>
                <a:lnTo>
                  <a:pt x="5519" y="7173"/>
                </a:lnTo>
                <a:lnTo>
                  <a:pt x="5519" y="7093"/>
                </a:lnTo>
                <a:lnTo>
                  <a:pt x="5519" y="6987"/>
                </a:lnTo>
                <a:lnTo>
                  <a:pt x="5493" y="6747"/>
                </a:lnTo>
                <a:lnTo>
                  <a:pt x="5439" y="6560"/>
                </a:lnTo>
                <a:lnTo>
                  <a:pt x="5333" y="6400"/>
                </a:lnTo>
                <a:lnTo>
                  <a:pt x="5226" y="6293"/>
                </a:lnTo>
                <a:lnTo>
                  <a:pt x="5066" y="6187"/>
                </a:lnTo>
                <a:lnTo>
                  <a:pt x="4933" y="6107"/>
                </a:lnTo>
                <a:lnTo>
                  <a:pt x="4746" y="6053"/>
                </a:lnTo>
                <a:lnTo>
                  <a:pt x="4426" y="6053"/>
                </a:lnTo>
                <a:lnTo>
                  <a:pt x="4266" y="6107"/>
                </a:lnTo>
                <a:lnTo>
                  <a:pt x="4106" y="6187"/>
                </a:lnTo>
                <a:lnTo>
                  <a:pt x="3973" y="6293"/>
                </a:lnTo>
                <a:lnTo>
                  <a:pt x="3840" y="6400"/>
                </a:lnTo>
                <a:lnTo>
                  <a:pt x="3760" y="6560"/>
                </a:lnTo>
                <a:lnTo>
                  <a:pt x="3680" y="6747"/>
                </a:lnTo>
                <a:lnTo>
                  <a:pt x="3653" y="6987"/>
                </a:lnTo>
                <a:lnTo>
                  <a:pt x="3653" y="8373"/>
                </a:lnTo>
                <a:lnTo>
                  <a:pt x="3653" y="8480"/>
                </a:lnTo>
                <a:lnTo>
                  <a:pt x="3626" y="8560"/>
                </a:lnTo>
                <a:lnTo>
                  <a:pt x="3573" y="8640"/>
                </a:lnTo>
                <a:lnTo>
                  <a:pt x="3520" y="8693"/>
                </a:lnTo>
                <a:lnTo>
                  <a:pt x="3386" y="8773"/>
                </a:lnTo>
                <a:lnTo>
                  <a:pt x="3226" y="8800"/>
                </a:lnTo>
                <a:lnTo>
                  <a:pt x="3066" y="8773"/>
                </a:lnTo>
                <a:lnTo>
                  <a:pt x="2933" y="8693"/>
                </a:lnTo>
                <a:lnTo>
                  <a:pt x="2880" y="8640"/>
                </a:lnTo>
                <a:lnTo>
                  <a:pt x="2826" y="8560"/>
                </a:lnTo>
                <a:lnTo>
                  <a:pt x="2800" y="8480"/>
                </a:lnTo>
                <a:lnTo>
                  <a:pt x="2800" y="8373"/>
                </a:lnTo>
                <a:lnTo>
                  <a:pt x="2800" y="7147"/>
                </a:lnTo>
                <a:lnTo>
                  <a:pt x="4560" y="3920"/>
                </a:lnTo>
                <a:close/>
                <a:moveTo>
                  <a:pt x="4693" y="6720"/>
                </a:moveTo>
                <a:lnTo>
                  <a:pt x="4773" y="6773"/>
                </a:lnTo>
                <a:lnTo>
                  <a:pt x="4826" y="6853"/>
                </a:lnTo>
                <a:lnTo>
                  <a:pt x="4853" y="6987"/>
                </a:lnTo>
                <a:lnTo>
                  <a:pt x="4853" y="7093"/>
                </a:lnTo>
                <a:lnTo>
                  <a:pt x="4880" y="7253"/>
                </a:lnTo>
                <a:lnTo>
                  <a:pt x="4906" y="7413"/>
                </a:lnTo>
                <a:lnTo>
                  <a:pt x="4986" y="7573"/>
                </a:lnTo>
                <a:lnTo>
                  <a:pt x="5066" y="7707"/>
                </a:lnTo>
                <a:lnTo>
                  <a:pt x="5146" y="7813"/>
                </a:lnTo>
                <a:lnTo>
                  <a:pt x="5280" y="7920"/>
                </a:lnTo>
                <a:lnTo>
                  <a:pt x="5413" y="8000"/>
                </a:lnTo>
                <a:lnTo>
                  <a:pt x="5546" y="8053"/>
                </a:lnTo>
                <a:lnTo>
                  <a:pt x="5679" y="8107"/>
                </a:lnTo>
                <a:lnTo>
                  <a:pt x="5839" y="8133"/>
                </a:lnTo>
                <a:lnTo>
                  <a:pt x="6133" y="8133"/>
                </a:lnTo>
                <a:lnTo>
                  <a:pt x="6293" y="8080"/>
                </a:lnTo>
                <a:lnTo>
                  <a:pt x="6426" y="8000"/>
                </a:lnTo>
                <a:lnTo>
                  <a:pt x="6559" y="7920"/>
                </a:lnTo>
                <a:lnTo>
                  <a:pt x="6693" y="7813"/>
                </a:lnTo>
                <a:lnTo>
                  <a:pt x="8212" y="10586"/>
                </a:lnTo>
                <a:lnTo>
                  <a:pt x="880" y="10586"/>
                </a:lnTo>
                <a:lnTo>
                  <a:pt x="2133" y="8347"/>
                </a:lnTo>
                <a:lnTo>
                  <a:pt x="2133" y="8373"/>
                </a:lnTo>
                <a:lnTo>
                  <a:pt x="2160" y="8613"/>
                </a:lnTo>
                <a:lnTo>
                  <a:pt x="2240" y="8853"/>
                </a:lnTo>
                <a:lnTo>
                  <a:pt x="2347" y="9040"/>
                </a:lnTo>
                <a:lnTo>
                  <a:pt x="2480" y="9173"/>
                </a:lnTo>
                <a:lnTo>
                  <a:pt x="2640" y="9306"/>
                </a:lnTo>
                <a:lnTo>
                  <a:pt x="2826" y="9386"/>
                </a:lnTo>
                <a:lnTo>
                  <a:pt x="3013" y="9440"/>
                </a:lnTo>
                <a:lnTo>
                  <a:pt x="3226" y="9466"/>
                </a:lnTo>
                <a:lnTo>
                  <a:pt x="3413" y="9440"/>
                </a:lnTo>
                <a:lnTo>
                  <a:pt x="3626" y="9386"/>
                </a:lnTo>
                <a:lnTo>
                  <a:pt x="3786" y="9306"/>
                </a:lnTo>
                <a:lnTo>
                  <a:pt x="3946" y="9173"/>
                </a:lnTo>
                <a:lnTo>
                  <a:pt x="4106" y="9040"/>
                </a:lnTo>
                <a:lnTo>
                  <a:pt x="4213" y="8853"/>
                </a:lnTo>
                <a:lnTo>
                  <a:pt x="4293" y="8613"/>
                </a:lnTo>
                <a:lnTo>
                  <a:pt x="4320" y="8373"/>
                </a:lnTo>
                <a:lnTo>
                  <a:pt x="4320" y="6987"/>
                </a:lnTo>
                <a:lnTo>
                  <a:pt x="4346" y="6853"/>
                </a:lnTo>
                <a:lnTo>
                  <a:pt x="4400" y="6773"/>
                </a:lnTo>
                <a:lnTo>
                  <a:pt x="4480" y="6720"/>
                </a:lnTo>
                <a:close/>
                <a:moveTo>
                  <a:pt x="7306" y="4747"/>
                </a:moveTo>
                <a:lnTo>
                  <a:pt x="10372" y="10586"/>
                </a:lnTo>
                <a:lnTo>
                  <a:pt x="8986" y="10586"/>
                </a:lnTo>
                <a:lnTo>
                  <a:pt x="6559" y="6160"/>
                </a:lnTo>
                <a:lnTo>
                  <a:pt x="7306" y="4747"/>
                </a:lnTo>
                <a:close/>
                <a:moveTo>
                  <a:pt x="4560" y="1"/>
                </a:moveTo>
                <a:lnTo>
                  <a:pt x="4453" y="28"/>
                </a:lnTo>
                <a:lnTo>
                  <a:pt x="4346" y="81"/>
                </a:lnTo>
                <a:lnTo>
                  <a:pt x="4266" y="188"/>
                </a:lnTo>
                <a:lnTo>
                  <a:pt x="4240" y="321"/>
                </a:lnTo>
                <a:lnTo>
                  <a:pt x="4240" y="3334"/>
                </a:lnTo>
                <a:lnTo>
                  <a:pt x="4133" y="3414"/>
                </a:lnTo>
                <a:lnTo>
                  <a:pt x="4026" y="3547"/>
                </a:lnTo>
                <a:lnTo>
                  <a:pt x="27" y="10746"/>
                </a:lnTo>
                <a:lnTo>
                  <a:pt x="0" y="10826"/>
                </a:lnTo>
                <a:lnTo>
                  <a:pt x="0" y="10933"/>
                </a:lnTo>
                <a:lnTo>
                  <a:pt x="0" y="11013"/>
                </a:lnTo>
                <a:lnTo>
                  <a:pt x="54" y="11066"/>
                </a:lnTo>
                <a:lnTo>
                  <a:pt x="107" y="11146"/>
                </a:lnTo>
                <a:lnTo>
                  <a:pt x="160" y="11199"/>
                </a:lnTo>
                <a:lnTo>
                  <a:pt x="240" y="11226"/>
                </a:lnTo>
                <a:lnTo>
                  <a:pt x="320" y="11253"/>
                </a:lnTo>
                <a:lnTo>
                  <a:pt x="8772" y="11253"/>
                </a:lnTo>
                <a:lnTo>
                  <a:pt x="8826" y="11226"/>
                </a:lnTo>
                <a:lnTo>
                  <a:pt x="10985" y="11226"/>
                </a:lnTo>
                <a:lnTo>
                  <a:pt x="11065" y="11199"/>
                </a:lnTo>
                <a:lnTo>
                  <a:pt x="11145" y="11146"/>
                </a:lnTo>
                <a:lnTo>
                  <a:pt x="11199" y="11093"/>
                </a:lnTo>
                <a:lnTo>
                  <a:pt x="11225" y="11013"/>
                </a:lnTo>
                <a:lnTo>
                  <a:pt x="11225" y="10933"/>
                </a:lnTo>
                <a:lnTo>
                  <a:pt x="11225" y="10826"/>
                </a:lnTo>
                <a:lnTo>
                  <a:pt x="11199" y="10746"/>
                </a:lnTo>
                <a:lnTo>
                  <a:pt x="7893" y="4400"/>
                </a:lnTo>
                <a:lnTo>
                  <a:pt x="7813" y="4294"/>
                </a:lnTo>
                <a:lnTo>
                  <a:pt x="7706" y="4187"/>
                </a:lnTo>
                <a:lnTo>
                  <a:pt x="7573" y="4107"/>
                </a:lnTo>
                <a:lnTo>
                  <a:pt x="7439" y="4054"/>
                </a:lnTo>
                <a:lnTo>
                  <a:pt x="7146" y="4054"/>
                </a:lnTo>
                <a:lnTo>
                  <a:pt x="7013" y="4107"/>
                </a:lnTo>
                <a:lnTo>
                  <a:pt x="6906" y="4214"/>
                </a:lnTo>
                <a:lnTo>
                  <a:pt x="6799" y="4320"/>
                </a:lnTo>
                <a:lnTo>
                  <a:pt x="6746" y="4374"/>
                </a:lnTo>
                <a:lnTo>
                  <a:pt x="6159" y="5467"/>
                </a:lnTo>
                <a:lnTo>
                  <a:pt x="5120" y="3547"/>
                </a:lnTo>
                <a:lnTo>
                  <a:pt x="5013" y="3414"/>
                </a:lnTo>
                <a:lnTo>
                  <a:pt x="4906" y="3334"/>
                </a:lnTo>
                <a:lnTo>
                  <a:pt x="4906" y="2321"/>
                </a:lnTo>
                <a:lnTo>
                  <a:pt x="6053" y="2321"/>
                </a:lnTo>
                <a:lnTo>
                  <a:pt x="5919" y="2801"/>
                </a:lnTo>
                <a:lnTo>
                  <a:pt x="5919" y="2881"/>
                </a:lnTo>
                <a:lnTo>
                  <a:pt x="5919" y="2961"/>
                </a:lnTo>
                <a:lnTo>
                  <a:pt x="5946" y="3014"/>
                </a:lnTo>
                <a:lnTo>
                  <a:pt x="5973" y="3094"/>
                </a:lnTo>
                <a:lnTo>
                  <a:pt x="6026" y="3147"/>
                </a:lnTo>
                <a:lnTo>
                  <a:pt x="6106" y="3174"/>
                </a:lnTo>
                <a:lnTo>
                  <a:pt x="6159" y="3201"/>
                </a:lnTo>
                <a:lnTo>
                  <a:pt x="6239" y="3227"/>
                </a:lnTo>
                <a:lnTo>
                  <a:pt x="9652" y="3227"/>
                </a:lnTo>
                <a:lnTo>
                  <a:pt x="9759" y="3201"/>
                </a:lnTo>
                <a:lnTo>
                  <a:pt x="9839" y="3147"/>
                </a:lnTo>
                <a:lnTo>
                  <a:pt x="9919" y="3067"/>
                </a:lnTo>
                <a:lnTo>
                  <a:pt x="9972" y="2987"/>
                </a:lnTo>
                <a:lnTo>
                  <a:pt x="9972" y="2881"/>
                </a:lnTo>
                <a:lnTo>
                  <a:pt x="9946" y="2774"/>
                </a:lnTo>
                <a:lnTo>
                  <a:pt x="9919" y="2694"/>
                </a:lnTo>
                <a:lnTo>
                  <a:pt x="9839" y="2614"/>
                </a:lnTo>
                <a:lnTo>
                  <a:pt x="9119" y="2107"/>
                </a:lnTo>
                <a:lnTo>
                  <a:pt x="9866" y="1387"/>
                </a:lnTo>
                <a:lnTo>
                  <a:pt x="9919" y="1307"/>
                </a:lnTo>
                <a:lnTo>
                  <a:pt x="9972" y="1227"/>
                </a:lnTo>
                <a:lnTo>
                  <a:pt x="9972" y="1121"/>
                </a:lnTo>
                <a:lnTo>
                  <a:pt x="9946" y="1041"/>
                </a:lnTo>
                <a:lnTo>
                  <a:pt x="9892" y="961"/>
                </a:lnTo>
                <a:lnTo>
                  <a:pt x="9839" y="881"/>
                </a:lnTo>
                <a:lnTo>
                  <a:pt x="9732" y="854"/>
                </a:lnTo>
                <a:lnTo>
                  <a:pt x="9652" y="827"/>
                </a:lnTo>
                <a:lnTo>
                  <a:pt x="7759" y="827"/>
                </a:lnTo>
                <a:lnTo>
                  <a:pt x="7866" y="401"/>
                </a:lnTo>
                <a:lnTo>
                  <a:pt x="7893" y="348"/>
                </a:lnTo>
                <a:lnTo>
                  <a:pt x="7893" y="268"/>
                </a:lnTo>
                <a:lnTo>
                  <a:pt x="7866" y="188"/>
                </a:lnTo>
                <a:lnTo>
                  <a:pt x="7813" y="134"/>
                </a:lnTo>
                <a:lnTo>
                  <a:pt x="7759" y="81"/>
                </a:lnTo>
                <a:lnTo>
                  <a:pt x="7706" y="28"/>
                </a:lnTo>
                <a:lnTo>
                  <a:pt x="76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2"/>
          <p:cNvSpPr/>
          <p:nvPr/>
        </p:nvSpPr>
        <p:spPr>
          <a:xfrm>
            <a:off x="5745207" y="8424743"/>
            <a:ext cx="221037" cy="220526"/>
          </a:xfrm>
          <a:custGeom>
            <a:rect b="b" l="l" r="r" t="t"/>
            <a:pathLst>
              <a:path extrusionOk="0" h="11227" w="11253">
                <a:moveTo>
                  <a:pt x="3227" y="7627"/>
                </a:moveTo>
                <a:lnTo>
                  <a:pt x="3227" y="10586"/>
                </a:lnTo>
                <a:lnTo>
                  <a:pt x="2000" y="10586"/>
                </a:lnTo>
                <a:lnTo>
                  <a:pt x="2000" y="7627"/>
                </a:lnTo>
                <a:close/>
                <a:moveTo>
                  <a:pt x="6453" y="6293"/>
                </a:moveTo>
                <a:lnTo>
                  <a:pt x="6453" y="10586"/>
                </a:lnTo>
                <a:lnTo>
                  <a:pt x="5226" y="10586"/>
                </a:lnTo>
                <a:lnTo>
                  <a:pt x="5226" y="6293"/>
                </a:lnTo>
                <a:close/>
                <a:moveTo>
                  <a:pt x="9092" y="1574"/>
                </a:moveTo>
                <a:lnTo>
                  <a:pt x="10586" y="2934"/>
                </a:lnTo>
                <a:lnTo>
                  <a:pt x="10586" y="3654"/>
                </a:lnTo>
                <a:lnTo>
                  <a:pt x="10026" y="3654"/>
                </a:lnTo>
                <a:lnTo>
                  <a:pt x="9919" y="3680"/>
                </a:lnTo>
                <a:lnTo>
                  <a:pt x="9812" y="3760"/>
                </a:lnTo>
                <a:lnTo>
                  <a:pt x="9732" y="3867"/>
                </a:lnTo>
                <a:lnTo>
                  <a:pt x="9706" y="3974"/>
                </a:lnTo>
                <a:lnTo>
                  <a:pt x="9706" y="10586"/>
                </a:lnTo>
                <a:lnTo>
                  <a:pt x="8479" y="10586"/>
                </a:lnTo>
                <a:lnTo>
                  <a:pt x="8479" y="3974"/>
                </a:lnTo>
                <a:lnTo>
                  <a:pt x="8453" y="3867"/>
                </a:lnTo>
                <a:lnTo>
                  <a:pt x="8373" y="3760"/>
                </a:lnTo>
                <a:lnTo>
                  <a:pt x="8293" y="3680"/>
                </a:lnTo>
                <a:lnTo>
                  <a:pt x="8159" y="3654"/>
                </a:lnTo>
                <a:lnTo>
                  <a:pt x="7599" y="3654"/>
                </a:lnTo>
                <a:lnTo>
                  <a:pt x="7599" y="2934"/>
                </a:lnTo>
                <a:lnTo>
                  <a:pt x="9092" y="1574"/>
                </a:lnTo>
                <a:close/>
                <a:moveTo>
                  <a:pt x="347" y="1"/>
                </a:moveTo>
                <a:lnTo>
                  <a:pt x="214" y="28"/>
                </a:lnTo>
                <a:lnTo>
                  <a:pt x="107" y="81"/>
                </a:lnTo>
                <a:lnTo>
                  <a:pt x="54" y="188"/>
                </a:lnTo>
                <a:lnTo>
                  <a:pt x="0" y="321"/>
                </a:lnTo>
                <a:lnTo>
                  <a:pt x="0" y="10906"/>
                </a:lnTo>
                <a:lnTo>
                  <a:pt x="27" y="11039"/>
                </a:lnTo>
                <a:lnTo>
                  <a:pt x="107" y="11146"/>
                </a:lnTo>
                <a:lnTo>
                  <a:pt x="214" y="11226"/>
                </a:lnTo>
                <a:lnTo>
                  <a:pt x="10932" y="11226"/>
                </a:lnTo>
                <a:lnTo>
                  <a:pt x="11066" y="11199"/>
                </a:lnTo>
                <a:lnTo>
                  <a:pt x="11172" y="11119"/>
                </a:lnTo>
                <a:lnTo>
                  <a:pt x="11226" y="11039"/>
                </a:lnTo>
                <a:lnTo>
                  <a:pt x="11252" y="10906"/>
                </a:lnTo>
                <a:lnTo>
                  <a:pt x="11226" y="10800"/>
                </a:lnTo>
                <a:lnTo>
                  <a:pt x="11172" y="10693"/>
                </a:lnTo>
                <a:lnTo>
                  <a:pt x="11066" y="10613"/>
                </a:lnTo>
                <a:lnTo>
                  <a:pt x="10932" y="10586"/>
                </a:lnTo>
                <a:lnTo>
                  <a:pt x="10372" y="10586"/>
                </a:lnTo>
                <a:lnTo>
                  <a:pt x="10372" y="4320"/>
                </a:lnTo>
                <a:lnTo>
                  <a:pt x="10932" y="4320"/>
                </a:lnTo>
                <a:lnTo>
                  <a:pt x="11039" y="4294"/>
                </a:lnTo>
                <a:lnTo>
                  <a:pt x="11146" y="4214"/>
                </a:lnTo>
                <a:lnTo>
                  <a:pt x="11226" y="4107"/>
                </a:lnTo>
                <a:lnTo>
                  <a:pt x="11252" y="3974"/>
                </a:lnTo>
                <a:lnTo>
                  <a:pt x="11252" y="2801"/>
                </a:lnTo>
                <a:lnTo>
                  <a:pt x="11226" y="2667"/>
                </a:lnTo>
                <a:lnTo>
                  <a:pt x="11146" y="2561"/>
                </a:lnTo>
                <a:lnTo>
                  <a:pt x="9306" y="881"/>
                </a:lnTo>
                <a:lnTo>
                  <a:pt x="9199" y="827"/>
                </a:lnTo>
                <a:lnTo>
                  <a:pt x="9092" y="801"/>
                </a:lnTo>
                <a:lnTo>
                  <a:pt x="8986" y="827"/>
                </a:lnTo>
                <a:lnTo>
                  <a:pt x="8879" y="881"/>
                </a:lnTo>
                <a:lnTo>
                  <a:pt x="7066" y="2561"/>
                </a:lnTo>
                <a:lnTo>
                  <a:pt x="6986" y="2667"/>
                </a:lnTo>
                <a:lnTo>
                  <a:pt x="6959" y="2801"/>
                </a:lnTo>
                <a:lnTo>
                  <a:pt x="6959" y="3974"/>
                </a:lnTo>
                <a:lnTo>
                  <a:pt x="6986" y="4107"/>
                </a:lnTo>
                <a:lnTo>
                  <a:pt x="7039" y="4214"/>
                </a:lnTo>
                <a:lnTo>
                  <a:pt x="7146" y="4294"/>
                </a:lnTo>
                <a:lnTo>
                  <a:pt x="7279" y="4320"/>
                </a:lnTo>
                <a:lnTo>
                  <a:pt x="7813" y="4320"/>
                </a:lnTo>
                <a:lnTo>
                  <a:pt x="7813" y="10586"/>
                </a:lnTo>
                <a:lnTo>
                  <a:pt x="7119" y="10586"/>
                </a:lnTo>
                <a:lnTo>
                  <a:pt x="7119" y="5947"/>
                </a:lnTo>
                <a:lnTo>
                  <a:pt x="7093" y="5840"/>
                </a:lnTo>
                <a:lnTo>
                  <a:pt x="7013" y="5734"/>
                </a:lnTo>
                <a:lnTo>
                  <a:pt x="6906" y="5654"/>
                </a:lnTo>
                <a:lnTo>
                  <a:pt x="6799" y="5627"/>
                </a:lnTo>
                <a:lnTo>
                  <a:pt x="4906" y="5627"/>
                </a:lnTo>
                <a:lnTo>
                  <a:pt x="4773" y="5654"/>
                </a:lnTo>
                <a:lnTo>
                  <a:pt x="4666" y="5734"/>
                </a:lnTo>
                <a:lnTo>
                  <a:pt x="4613" y="5840"/>
                </a:lnTo>
                <a:lnTo>
                  <a:pt x="4586" y="5947"/>
                </a:lnTo>
                <a:lnTo>
                  <a:pt x="4586" y="10586"/>
                </a:lnTo>
                <a:lnTo>
                  <a:pt x="3893" y="10586"/>
                </a:lnTo>
                <a:lnTo>
                  <a:pt x="3893" y="7307"/>
                </a:lnTo>
                <a:lnTo>
                  <a:pt x="3866" y="7173"/>
                </a:lnTo>
                <a:lnTo>
                  <a:pt x="3787" y="7067"/>
                </a:lnTo>
                <a:lnTo>
                  <a:pt x="3680" y="6987"/>
                </a:lnTo>
                <a:lnTo>
                  <a:pt x="1547" y="6987"/>
                </a:lnTo>
                <a:lnTo>
                  <a:pt x="1440" y="7067"/>
                </a:lnTo>
                <a:lnTo>
                  <a:pt x="1360" y="7173"/>
                </a:lnTo>
                <a:lnTo>
                  <a:pt x="1333" y="7307"/>
                </a:lnTo>
                <a:lnTo>
                  <a:pt x="1333" y="10586"/>
                </a:lnTo>
                <a:lnTo>
                  <a:pt x="667" y="10586"/>
                </a:lnTo>
                <a:lnTo>
                  <a:pt x="667" y="6347"/>
                </a:lnTo>
                <a:lnTo>
                  <a:pt x="1733" y="6347"/>
                </a:lnTo>
                <a:lnTo>
                  <a:pt x="1867" y="6320"/>
                </a:lnTo>
                <a:lnTo>
                  <a:pt x="1973" y="6240"/>
                </a:lnTo>
                <a:lnTo>
                  <a:pt x="2027" y="6133"/>
                </a:lnTo>
                <a:lnTo>
                  <a:pt x="2053" y="6027"/>
                </a:lnTo>
                <a:lnTo>
                  <a:pt x="2027" y="5893"/>
                </a:lnTo>
                <a:lnTo>
                  <a:pt x="1973" y="5787"/>
                </a:lnTo>
                <a:lnTo>
                  <a:pt x="1867" y="5707"/>
                </a:lnTo>
                <a:lnTo>
                  <a:pt x="1733" y="5680"/>
                </a:lnTo>
                <a:lnTo>
                  <a:pt x="667" y="5680"/>
                </a:lnTo>
                <a:lnTo>
                  <a:pt x="667" y="5120"/>
                </a:lnTo>
                <a:lnTo>
                  <a:pt x="1307" y="5120"/>
                </a:lnTo>
                <a:lnTo>
                  <a:pt x="1440" y="5094"/>
                </a:lnTo>
                <a:lnTo>
                  <a:pt x="1547" y="5014"/>
                </a:lnTo>
                <a:lnTo>
                  <a:pt x="1627" y="4907"/>
                </a:lnTo>
                <a:lnTo>
                  <a:pt x="1627" y="4774"/>
                </a:lnTo>
                <a:lnTo>
                  <a:pt x="1627" y="4667"/>
                </a:lnTo>
                <a:lnTo>
                  <a:pt x="1547" y="4560"/>
                </a:lnTo>
                <a:lnTo>
                  <a:pt x="1440" y="4480"/>
                </a:lnTo>
                <a:lnTo>
                  <a:pt x="1307" y="4454"/>
                </a:lnTo>
                <a:lnTo>
                  <a:pt x="667" y="4454"/>
                </a:lnTo>
                <a:lnTo>
                  <a:pt x="667" y="3894"/>
                </a:lnTo>
                <a:lnTo>
                  <a:pt x="1307" y="3894"/>
                </a:lnTo>
                <a:lnTo>
                  <a:pt x="1440" y="3840"/>
                </a:lnTo>
                <a:lnTo>
                  <a:pt x="1547" y="3787"/>
                </a:lnTo>
                <a:lnTo>
                  <a:pt x="1627" y="3680"/>
                </a:lnTo>
                <a:lnTo>
                  <a:pt x="1627" y="3547"/>
                </a:lnTo>
                <a:lnTo>
                  <a:pt x="1627" y="3440"/>
                </a:lnTo>
                <a:lnTo>
                  <a:pt x="1547" y="3334"/>
                </a:lnTo>
                <a:lnTo>
                  <a:pt x="1440" y="3254"/>
                </a:lnTo>
                <a:lnTo>
                  <a:pt x="1307" y="3227"/>
                </a:lnTo>
                <a:lnTo>
                  <a:pt x="667" y="3227"/>
                </a:lnTo>
                <a:lnTo>
                  <a:pt x="667" y="2641"/>
                </a:lnTo>
                <a:lnTo>
                  <a:pt x="1307" y="2641"/>
                </a:lnTo>
                <a:lnTo>
                  <a:pt x="1440" y="2614"/>
                </a:lnTo>
                <a:lnTo>
                  <a:pt x="1547" y="2534"/>
                </a:lnTo>
                <a:lnTo>
                  <a:pt x="1627" y="2427"/>
                </a:lnTo>
                <a:lnTo>
                  <a:pt x="1627" y="2321"/>
                </a:lnTo>
                <a:lnTo>
                  <a:pt x="1627" y="2214"/>
                </a:lnTo>
                <a:lnTo>
                  <a:pt x="1547" y="2107"/>
                </a:lnTo>
                <a:lnTo>
                  <a:pt x="1440" y="2027"/>
                </a:lnTo>
                <a:lnTo>
                  <a:pt x="1307" y="2001"/>
                </a:lnTo>
                <a:lnTo>
                  <a:pt x="667" y="2001"/>
                </a:lnTo>
                <a:lnTo>
                  <a:pt x="667" y="1414"/>
                </a:lnTo>
                <a:lnTo>
                  <a:pt x="1733" y="1414"/>
                </a:lnTo>
                <a:lnTo>
                  <a:pt x="1867" y="1387"/>
                </a:lnTo>
                <a:lnTo>
                  <a:pt x="1973" y="1307"/>
                </a:lnTo>
                <a:lnTo>
                  <a:pt x="2027" y="1201"/>
                </a:lnTo>
                <a:lnTo>
                  <a:pt x="2053" y="1094"/>
                </a:lnTo>
                <a:lnTo>
                  <a:pt x="2027" y="961"/>
                </a:lnTo>
                <a:lnTo>
                  <a:pt x="1973" y="881"/>
                </a:lnTo>
                <a:lnTo>
                  <a:pt x="1867" y="801"/>
                </a:lnTo>
                <a:lnTo>
                  <a:pt x="1733" y="774"/>
                </a:lnTo>
                <a:lnTo>
                  <a:pt x="667" y="774"/>
                </a:lnTo>
                <a:lnTo>
                  <a:pt x="667" y="321"/>
                </a:lnTo>
                <a:lnTo>
                  <a:pt x="640" y="188"/>
                </a:lnTo>
                <a:lnTo>
                  <a:pt x="560" y="81"/>
                </a:lnTo>
                <a:lnTo>
                  <a:pt x="454" y="28"/>
                </a:lnTo>
                <a:lnTo>
                  <a:pt x="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22"/>
          <p:cNvGrpSpPr/>
          <p:nvPr/>
        </p:nvGrpSpPr>
        <p:grpSpPr>
          <a:xfrm>
            <a:off x="6338146" y="8424944"/>
            <a:ext cx="221003" cy="221023"/>
            <a:chOff x="6188790" y="8511056"/>
            <a:chExt cx="208101" cy="208119"/>
          </a:xfrm>
        </p:grpSpPr>
        <p:sp>
          <p:nvSpPr>
            <p:cNvPr id="367" name="Google Shape;367;p22"/>
            <p:cNvSpPr/>
            <p:nvPr/>
          </p:nvSpPr>
          <p:spPr>
            <a:xfrm>
              <a:off x="6188790" y="8511056"/>
              <a:ext cx="208101" cy="208119"/>
            </a:xfrm>
            <a:custGeom>
              <a:rect b="b" l="l" r="r" t="t"/>
              <a:pathLst>
                <a:path extrusionOk="0" h="11253" w="11252">
                  <a:moveTo>
                    <a:pt x="10212" y="2481"/>
                  </a:moveTo>
                  <a:lnTo>
                    <a:pt x="10372" y="2507"/>
                  </a:lnTo>
                  <a:lnTo>
                    <a:pt x="10479" y="2587"/>
                  </a:lnTo>
                  <a:lnTo>
                    <a:pt x="10559" y="2721"/>
                  </a:lnTo>
                  <a:lnTo>
                    <a:pt x="10585" y="2854"/>
                  </a:lnTo>
                  <a:lnTo>
                    <a:pt x="10585" y="5520"/>
                  </a:lnTo>
                  <a:lnTo>
                    <a:pt x="6666" y="5520"/>
                  </a:lnTo>
                  <a:lnTo>
                    <a:pt x="6666" y="2481"/>
                  </a:lnTo>
                  <a:close/>
                  <a:moveTo>
                    <a:pt x="10585" y="6187"/>
                  </a:moveTo>
                  <a:lnTo>
                    <a:pt x="10585" y="7147"/>
                  </a:lnTo>
                  <a:lnTo>
                    <a:pt x="6666" y="7147"/>
                  </a:lnTo>
                  <a:lnTo>
                    <a:pt x="6666" y="6187"/>
                  </a:lnTo>
                  <a:close/>
                  <a:moveTo>
                    <a:pt x="5653" y="667"/>
                  </a:moveTo>
                  <a:lnTo>
                    <a:pt x="5786" y="694"/>
                  </a:lnTo>
                  <a:lnTo>
                    <a:pt x="5893" y="747"/>
                  </a:lnTo>
                  <a:lnTo>
                    <a:pt x="5973" y="854"/>
                  </a:lnTo>
                  <a:lnTo>
                    <a:pt x="5999" y="987"/>
                  </a:lnTo>
                  <a:lnTo>
                    <a:pt x="5999" y="5867"/>
                  </a:lnTo>
                  <a:lnTo>
                    <a:pt x="5999" y="8000"/>
                  </a:lnTo>
                  <a:lnTo>
                    <a:pt x="667" y="8000"/>
                  </a:lnTo>
                  <a:lnTo>
                    <a:pt x="667" y="987"/>
                  </a:lnTo>
                  <a:lnTo>
                    <a:pt x="693" y="854"/>
                  </a:lnTo>
                  <a:lnTo>
                    <a:pt x="747" y="747"/>
                  </a:lnTo>
                  <a:lnTo>
                    <a:pt x="853" y="694"/>
                  </a:lnTo>
                  <a:lnTo>
                    <a:pt x="987" y="667"/>
                  </a:lnTo>
                  <a:close/>
                  <a:moveTo>
                    <a:pt x="10585" y="7787"/>
                  </a:moveTo>
                  <a:lnTo>
                    <a:pt x="10585" y="8400"/>
                  </a:lnTo>
                  <a:lnTo>
                    <a:pt x="10559" y="8533"/>
                  </a:lnTo>
                  <a:lnTo>
                    <a:pt x="10479" y="8640"/>
                  </a:lnTo>
                  <a:lnTo>
                    <a:pt x="10372" y="8720"/>
                  </a:lnTo>
                  <a:lnTo>
                    <a:pt x="10212" y="8746"/>
                  </a:lnTo>
                  <a:lnTo>
                    <a:pt x="6666" y="8746"/>
                  </a:lnTo>
                  <a:lnTo>
                    <a:pt x="6666" y="7787"/>
                  </a:lnTo>
                  <a:close/>
                  <a:moveTo>
                    <a:pt x="5999" y="8666"/>
                  </a:moveTo>
                  <a:lnTo>
                    <a:pt x="5999" y="10240"/>
                  </a:lnTo>
                  <a:lnTo>
                    <a:pt x="5973" y="10373"/>
                  </a:lnTo>
                  <a:lnTo>
                    <a:pt x="5893" y="10480"/>
                  </a:lnTo>
                  <a:lnTo>
                    <a:pt x="5786" y="10560"/>
                  </a:lnTo>
                  <a:lnTo>
                    <a:pt x="5653" y="10586"/>
                  </a:lnTo>
                  <a:lnTo>
                    <a:pt x="987" y="10586"/>
                  </a:lnTo>
                  <a:lnTo>
                    <a:pt x="853" y="10560"/>
                  </a:lnTo>
                  <a:lnTo>
                    <a:pt x="747" y="10480"/>
                  </a:lnTo>
                  <a:lnTo>
                    <a:pt x="693" y="10373"/>
                  </a:lnTo>
                  <a:lnTo>
                    <a:pt x="667" y="10240"/>
                  </a:lnTo>
                  <a:lnTo>
                    <a:pt x="667" y="8666"/>
                  </a:lnTo>
                  <a:close/>
                  <a:moveTo>
                    <a:pt x="987" y="1"/>
                  </a:moveTo>
                  <a:lnTo>
                    <a:pt x="800" y="28"/>
                  </a:lnTo>
                  <a:lnTo>
                    <a:pt x="613" y="81"/>
                  </a:lnTo>
                  <a:lnTo>
                    <a:pt x="427" y="161"/>
                  </a:lnTo>
                  <a:lnTo>
                    <a:pt x="293" y="294"/>
                  </a:lnTo>
                  <a:lnTo>
                    <a:pt x="160" y="428"/>
                  </a:lnTo>
                  <a:lnTo>
                    <a:pt x="80" y="614"/>
                  </a:lnTo>
                  <a:lnTo>
                    <a:pt x="27" y="801"/>
                  </a:lnTo>
                  <a:lnTo>
                    <a:pt x="0" y="987"/>
                  </a:lnTo>
                  <a:lnTo>
                    <a:pt x="0" y="8320"/>
                  </a:lnTo>
                  <a:lnTo>
                    <a:pt x="0" y="10240"/>
                  </a:lnTo>
                  <a:lnTo>
                    <a:pt x="27" y="10453"/>
                  </a:lnTo>
                  <a:lnTo>
                    <a:pt x="80" y="10640"/>
                  </a:lnTo>
                  <a:lnTo>
                    <a:pt x="160" y="10800"/>
                  </a:lnTo>
                  <a:lnTo>
                    <a:pt x="293" y="10960"/>
                  </a:lnTo>
                  <a:lnTo>
                    <a:pt x="427" y="11066"/>
                  </a:lnTo>
                  <a:lnTo>
                    <a:pt x="613" y="11173"/>
                  </a:lnTo>
                  <a:lnTo>
                    <a:pt x="800" y="11226"/>
                  </a:lnTo>
                  <a:lnTo>
                    <a:pt x="987" y="11253"/>
                  </a:lnTo>
                  <a:lnTo>
                    <a:pt x="5653" y="11253"/>
                  </a:lnTo>
                  <a:lnTo>
                    <a:pt x="5866" y="11226"/>
                  </a:lnTo>
                  <a:lnTo>
                    <a:pt x="6053" y="11173"/>
                  </a:lnTo>
                  <a:lnTo>
                    <a:pt x="6213" y="11066"/>
                  </a:lnTo>
                  <a:lnTo>
                    <a:pt x="6373" y="10960"/>
                  </a:lnTo>
                  <a:lnTo>
                    <a:pt x="6479" y="10800"/>
                  </a:lnTo>
                  <a:lnTo>
                    <a:pt x="6586" y="10640"/>
                  </a:lnTo>
                  <a:lnTo>
                    <a:pt x="6639" y="10453"/>
                  </a:lnTo>
                  <a:lnTo>
                    <a:pt x="6666" y="10240"/>
                  </a:lnTo>
                  <a:lnTo>
                    <a:pt x="6666" y="9413"/>
                  </a:lnTo>
                  <a:lnTo>
                    <a:pt x="10212" y="9413"/>
                  </a:lnTo>
                  <a:lnTo>
                    <a:pt x="10425" y="9386"/>
                  </a:lnTo>
                  <a:lnTo>
                    <a:pt x="10612" y="9333"/>
                  </a:lnTo>
                  <a:lnTo>
                    <a:pt x="10799" y="9226"/>
                  </a:lnTo>
                  <a:lnTo>
                    <a:pt x="10932" y="9120"/>
                  </a:lnTo>
                  <a:lnTo>
                    <a:pt x="11065" y="8960"/>
                  </a:lnTo>
                  <a:lnTo>
                    <a:pt x="11172" y="8800"/>
                  </a:lnTo>
                  <a:lnTo>
                    <a:pt x="11225" y="8586"/>
                  </a:lnTo>
                  <a:lnTo>
                    <a:pt x="11252" y="8400"/>
                  </a:lnTo>
                  <a:lnTo>
                    <a:pt x="11252" y="2854"/>
                  </a:lnTo>
                  <a:lnTo>
                    <a:pt x="11225" y="2641"/>
                  </a:lnTo>
                  <a:lnTo>
                    <a:pt x="11172" y="2454"/>
                  </a:lnTo>
                  <a:lnTo>
                    <a:pt x="11065" y="2267"/>
                  </a:lnTo>
                  <a:lnTo>
                    <a:pt x="10932" y="2134"/>
                  </a:lnTo>
                  <a:lnTo>
                    <a:pt x="10799" y="2001"/>
                  </a:lnTo>
                  <a:lnTo>
                    <a:pt x="10612" y="1921"/>
                  </a:lnTo>
                  <a:lnTo>
                    <a:pt x="10425" y="1841"/>
                  </a:lnTo>
                  <a:lnTo>
                    <a:pt x="6666" y="1841"/>
                  </a:lnTo>
                  <a:lnTo>
                    <a:pt x="6666" y="987"/>
                  </a:lnTo>
                  <a:lnTo>
                    <a:pt x="6639" y="801"/>
                  </a:lnTo>
                  <a:lnTo>
                    <a:pt x="6586" y="614"/>
                  </a:lnTo>
                  <a:lnTo>
                    <a:pt x="6479" y="428"/>
                  </a:lnTo>
                  <a:lnTo>
                    <a:pt x="6373" y="294"/>
                  </a:lnTo>
                  <a:lnTo>
                    <a:pt x="6213" y="161"/>
                  </a:lnTo>
                  <a:lnTo>
                    <a:pt x="6053" y="81"/>
                  </a:lnTo>
                  <a:lnTo>
                    <a:pt x="5866" y="28"/>
                  </a:lnTo>
                  <a:lnTo>
                    <a:pt x="56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a:off x="6222321" y="8573197"/>
              <a:ext cx="44886" cy="60681"/>
            </a:xfrm>
            <a:custGeom>
              <a:rect b="b" l="l" r="r" t="t"/>
              <a:pathLst>
                <a:path extrusionOk="0" h="3281" w="2427">
                  <a:moveTo>
                    <a:pt x="2107" y="0"/>
                  </a:moveTo>
                  <a:lnTo>
                    <a:pt x="1813" y="27"/>
                  </a:lnTo>
                  <a:lnTo>
                    <a:pt x="1547" y="80"/>
                  </a:lnTo>
                  <a:lnTo>
                    <a:pt x="1280" y="214"/>
                  </a:lnTo>
                  <a:lnTo>
                    <a:pt x="1067" y="374"/>
                  </a:lnTo>
                  <a:lnTo>
                    <a:pt x="853" y="560"/>
                  </a:lnTo>
                  <a:lnTo>
                    <a:pt x="693" y="774"/>
                  </a:lnTo>
                  <a:lnTo>
                    <a:pt x="587" y="1040"/>
                  </a:lnTo>
                  <a:lnTo>
                    <a:pt x="507" y="1307"/>
                  </a:lnTo>
                  <a:lnTo>
                    <a:pt x="320" y="1307"/>
                  </a:lnTo>
                  <a:lnTo>
                    <a:pt x="187" y="1334"/>
                  </a:lnTo>
                  <a:lnTo>
                    <a:pt x="80" y="1414"/>
                  </a:lnTo>
                  <a:lnTo>
                    <a:pt x="27" y="1520"/>
                  </a:lnTo>
                  <a:lnTo>
                    <a:pt x="0" y="1627"/>
                  </a:lnTo>
                  <a:lnTo>
                    <a:pt x="27" y="1760"/>
                  </a:lnTo>
                  <a:lnTo>
                    <a:pt x="80" y="1840"/>
                  </a:lnTo>
                  <a:lnTo>
                    <a:pt x="187" y="1920"/>
                  </a:lnTo>
                  <a:lnTo>
                    <a:pt x="320" y="1947"/>
                  </a:lnTo>
                  <a:lnTo>
                    <a:pt x="507" y="1947"/>
                  </a:lnTo>
                  <a:lnTo>
                    <a:pt x="587" y="2240"/>
                  </a:lnTo>
                  <a:lnTo>
                    <a:pt x="693" y="2480"/>
                  </a:lnTo>
                  <a:lnTo>
                    <a:pt x="853" y="2693"/>
                  </a:lnTo>
                  <a:lnTo>
                    <a:pt x="1067" y="2907"/>
                  </a:lnTo>
                  <a:lnTo>
                    <a:pt x="1280" y="3040"/>
                  </a:lnTo>
                  <a:lnTo>
                    <a:pt x="1547" y="3173"/>
                  </a:lnTo>
                  <a:lnTo>
                    <a:pt x="1813" y="3253"/>
                  </a:lnTo>
                  <a:lnTo>
                    <a:pt x="2107" y="3280"/>
                  </a:lnTo>
                  <a:lnTo>
                    <a:pt x="2240" y="3253"/>
                  </a:lnTo>
                  <a:lnTo>
                    <a:pt x="2347" y="3173"/>
                  </a:lnTo>
                  <a:lnTo>
                    <a:pt x="2400" y="3067"/>
                  </a:lnTo>
                  <a:lnTo>
                    <a:pt x="2427" y="2933"/>
                  </a:lnTo>
                  <a:lnTo>
                    <a:pt x="2400" y="2800"/>
                  </a:lnTo>
                  <a:lnTo>
                    <a:pt x="2347" y="2693"/>
                  </a:lnTo>
                  <a:lnTo>
                    <a:pt x="2240" y="2640"/>
                  </a:lnTo>
                  <a:lnTo>
                    <a:pt x="2107" y="2613"/>
                  </a:lnTo>
                  <a:lnTo>
                    <a:pt x="1947" y="2587"/>
                  </a:lnTo>
                  <a:lnTo>
                    <a:pt x="1787" y="2560"/>
                  </a:lnTo>
                  <a:lnTo>
                    <a:pt x="1653" y="2507"/>
                  </a:lnTo>
                  <a:lnTo>
                    <a:pt x="1547" y="2427"/>
                  </a:lnTo>
                  <a:lnTo>
                    <a:pt x="1413" y="2320"/>
                  </a:lnTo>
                  <a:lnTo>
                    <a:pt x="1333" y="2214"/>
                  </a:lnTo>
                  <a:lnTo>
                    <a:pt x="1253" y="2107"/>
                  </a:lnTo>
                  <a:lnTo>
                    <a:pt x="1173" y="1947"/>
                  </a:lnTo>
                  <a:lnTo>
                    <a:pt x="2107" y="1947"/>
                  </a:lnTo>
                  <a:lnTo>
                    <a:pt x="2240" y="1920"/>
                  </a:lnTo>
                  <a:lnTo>
                    <a:pt x="2347" y="1840"/>
                  </a:lnTo>
                  <a:lnTo>
                    <a:pt x="2400" y="1760"/>
                  </a:lnTo>
                  <a:lnTo>
                    <a:pt x="2427" y="1627"/>
                  </a:lnTo>
                  <a:lnTo>
                    <a:pt x="2400" y="1520"/>
                  </a:lnTo>
                  <a:lnTo>
                    <a:pt x="2347" y="1414"/>
                  </a:lnTo>
                  <a:lnTo>
                    <a:pt x="2240" y="1334"/>
                  </a:lnTo>
                  <a:lnTo>
                    <a:pt x="2107" y="1307"/>
                  </a:lnTo>
                  <a:lnTo>
                    <a:pt x="1173" y="1307"/>
                  </a:lnTo>
                  <a:lnTo>
                    <a:pt x="1253" y="1174"/>
                  </a:lnTo>
                  <a:lnTo>
                    <a:pt x="1333" y="1040"/>
                  </a:lnTo>
                  <a:lnTo>
                    <a:pt x="1413" y="934"/>
                  </a:lnTo>
                  <a:lnTo>
                    <a:pt x="1547" y="827"/>
                  </a:lnTo>
                  <a:lnTo>
                    <a:pt x="1653" y="747"/>
                  </a:lnTo>
                  <a:lnTo>
                    <a:pt x="1787" y="694"/>
                  </a:lnTo>
                  <a:lnTo>
                    <a:pt x="1947" y="667"/>
                  </a:lnTo>
                  <a:lnTo>
                    <a:pt x="2107" y="640"/>
                  </a:lnTo>
                  <a:lnTo>
                    <a:pt x="2240" y="614"/>
                  </a:lnTo>
                  <a:lnTo>
                    <a:pt x="2347" y="560"/>
                  </a:lnTo>
                  <a:lnTo>
                    <a:pt x="2400" y="454"/>
                  </a:lnTo>
                  <a:lnTo>
                    <a:pt x="2427" y="320"/>
                  </a:lnTo>
                  <a:lnTo>
                    <a:pt x="2400" y="187"/>
                  </a:lnTo>
                  <a:lnTo>
                    <a:pt x="2347" y="80"/>
                  </a:lnTo>
                  <a:lnTo>
                    <a:pt x="2240" y="27"/>
                  </a:lnTo>
                  <a:lnTo>
                    <a:pt x="21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6234157" y="8534729"/>
              <a:ext cx="32550" cy="12354"/>
            </a:xfrm>
            <a:custGeom>
              <a:rect b="b" l="l" r="r" t="t"/>
              <a:pathLst>
                <a:path extrusionOk="0" h="668" w="1760">
                  <a:moveTo>
                    <a:pt x="320" y="1"/>
                  </a:moveTo>
                  <a:lnTo>
                    <a:pt x="187" y="54"/>
                  </a:lnTo>
                  <a:lnTo>
                    <a:pt x="80" y="107"/>
                  </a:lnTo>
                  <a:lnTo>
                    <a:pt x="0" y="214"/>
                  </a:lnTo>
                  <a:lnTo>
                    <a:pt x="0" y="347"/>
                  </a:lnTo>
                  <a:lnTo>
                    <a:pt x="0" y="454"/>
                  </a:lnTo>
                  <a:lnTo>
                    <a:pt x="80" y="561"/>
                  </a:lnTo>
                  <a:lnTo>
                    <a:pt x="187" y="641"/>
                  </a:lnTo>
                  <a:lnTo>
                    <a:pt x="320" y="667"/>
                  </a:lnTo>
                  <a:lnTo>
                    <a:pt x="1413" y="667"/>
                  </a:lnTo>
                  <a:lnTo>
                    <a:pt x="1573" y="641"/>
                  </a:lnTo>
                  <a:lnTo>
                    <a:pt x="1680" y="561"/>
                  </a:lnTo>
                  <a:lnTo>
                    <a:pt x="1733" y="454"/>
                  </a:lnTo>
                  <a:lnTo>
                    <a:pt x="1760" y="347"/>
                  </a:lnTo>
                  <a:lnTo>
                    <a:pt x="1733" y="214"/>
                  </a:lnTo>
                  <a:lnTo>
                    <a:pt x="1680" y="107"/>
                  </a:lnTo>
                  <a:lnTo>
                    <a:pt x="1573" y="54"/>
                  </a:lnTo>
                  <a:lnTo>
                    <a:pt x="1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6244015" y="8682186"/>
              <a:ext cx="12336" cy="12336"/>
            </a:xfrm>
            <a:custGeom>
              <a:rect b="b" l="l" r="r" t="t"/>
              <a:pathLst>
                <a:path extrusionOk="0" h="667" w="667">
                  <a:moveTo>
                    <a:pt x="347" y="0"/>
                  </a:moveTo>
                  <a:lnTo>
                    <a:pt x="214" y="27"/>
                  </a:lnTo>
                  <a:lnTo>
                    <a:pt x="107" y="107"/>
                  </a:lnTo>
                  <a:lnTo>
                    <a:pt x="27" y="213"/>
                  </a:lnTo>
                  <a:lnTo>
                    <a:pt x="0" y="347"/>
                  </a:lnTo>
                  <a:lnTo>
                    <a:pt x="54" y="480"/>
                  </a:lnTo>
                  <a:lnTo>
                    <a:pt x="107" y="587"/>
                  </a:lnTo>
                  <a:lnTo>
                    <a:pt x="214" y="640"/>
                  </a:lnTo>
                  <a:lnTo>
                    <a:pt x="347" y="667"/>
                  </a:lnTo>
                  <a:lnTo>
                    <a:pt x="454" y="640"/>
                  </a:lnTo>
                  <a:lnTo>
                    <a:pt x="560" y="587"/>
                  </a:lnTo>
                  <a:lnTo>
                    <a:pt x="640" y="480"/>
                  </a:lnTo>
                  <a:lnTo>
                    <a:pt x="667" y="347"/>
                  </a:lnTo>
                  <a:lnTo>
                    <a:pt x="640" y="213"/>
                  </a:lnTo>
                  <a:lnTo>
                    <a:pt x="560" y="107"/>
                  </a:lnTo>
                  <a:lnTo>
                    <a:pt x="454" y="27"/>
                  </a:lnTo>
                  <a:lnTo>
                    <a:pt x="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22"/>
          <p:cNvSpPr/>
          <p:nvPr/>
        </p:nvSpPr>
        <p:spPr>
          <a:xfrm>
            <a:off x="1000851" y="8961525"/>
            <a:ext cx="221037" cy="221037"/>
          </a:xfrm>
          <a:custGeom>
            <a:rect b="b" l="l" r="r" t="t"/>
            <a:pathLst>
              <a:path extrusionOk="0" h="11253" w="11253">
                <a:moveTo>
                  <a:pt x="8426" y="2667"/>
                </a:moveTo>
                <a:lnTo>
                  <a:pt x="8559" y="2720"/>
                </a:lnTo>
                <a:lnTo>
                  <a:pt x="8666" y="2774"/>
                </a:lnTo>
                <a:lnTo>
                  <a:pt x="8773" y="2880"/>
                </a:lnTo>
                <a:lnTo>
                  <a:pt x="8853" y="2987"/>
                </a:lnTo>
                <a:lnTo>
                  <a:pt x="8906" y="3094"/>
                </a:lnTo>
                <a:lnTo>
                  <a:pt x="8933" y="3227"/>
                </a:lnTo>
                <a:lnTo>
                  <a:pt x="8933" y="3387"/>
                </a:lnTo>
                <a:lnTo>
                  <a:pt x="8719" y="3334"/>
                </a:lnTo>
                <a:lnTo>
                  <a:pt x="8506" y="3307"/>
                </a:lnTo>
                <a:lnTo>
                  <a:pt x="8053" y="3307"/>
                </a:lnTo>
                <a:lnTo>
                  <a:pt x="7839" y="3334"/>
                </a:lnTo>
                <a:lnTo>
                  <a:pt x="7626" y="3387"/>
                </a:lnTo>
                <a:lnTo>
                  <a:pt x="7626" y="3307"/>
                </a:lnTo>
                <a:lnTo>
                  <a:pt x="7626" y="3174"/>
                </a:lnTo>
                <a:lnTo>
                  <a:pt x="7680" y="3067"/>
                </a:lnTo>
                <a:lnTo>
                  <a:pt x="7733" y="2960"/>
                </a:lnTo>
                <a:lnTo>
                  <a:pt x="7813" y="2854"/>
                </a:lnTo>
                <a:lnTo>
                  <a:pt x="7919" y="2774"/>
                </a:lnTo>
                <a:lnTo>
                  <a:pt x="8026" y="2720"/>
                </a:lnTo>
                <a:lnTo>
                  <a:pt x="8159" y="2667"/>
                </a:lnTo>
                <a:close/>
                <a:moveTo>
                  <a:pt x="8506" y="3974"/>
                </a:moveTo>
                <a:lnTo>
                  <a:pt x="8666" y="4000"/>
                </a:lnTo>
                <a:lnTo>
                  <a:pt x="8799" y="4027"/>
                </a:lnTo>
                <a:lnTo>
                  <a:pt x="8906" y="4080"/>
                </a:lnTo>
                <a:lnTo>
                  <a:pt x="9013" y="4160"/>
                </a:lnTo>
                <a:lnTo>
                  <a:pt x="9119" y="4240"/>
                </a:lnTo>
                <a:lnTo>
                  <a:pt x="9199" y="4347"/>
                </a:lnTo>
                <a:lnTo>
                  <a:pt x="9253" y="4453"/>
                </a:lnTo>
                <a:lnTo>
                  <a:pt x="9279" y="4587"/>
                </a:lnTo>
                <a:lnTo>
                  <a:pt x="9066" y="4693"/>
                </a:lnTo>
                <a:lnTo>
                  <a:pt x="8826" y="4747"/>
                </a:lnTo>
                <a:lnTo>
                  <a:pt x="8559" y="4800"/>
                </a:lnTo>
                <a:lnTo>
                  <a:pt x="8293" y="4800"/>
                </a:lnTo>
                <a:lnTo>
                  <a:pt x="7999" y="4773"/>
                </a:lnTo>
                <a:lnTo>
                  <a:pt x="7733" y="4747"/>
                </a:lnTo>
                <a:lnTo>
                  <a:pt x="7493" y="4693"/>
                </a:lnTo>
                <a:lnTo>
                  <a:pt x="7280" y="4587"/>
                </a:lnTo>
                <a:lnTo>
                  <a:pt x="7306" y="4453"/>
                </a:lnTo>
                <a:lnTo>
                  <a:pt x="7360" y="4347"/>
                </a:lnTo>
                <a:lnTo>
                  <a:pt x="7440" y="4240"/>
                </a:lnTo>
                <a:lnTo>
                  <a:pt x="7546" y="4160"/>
                </a:lnTo>
                <a:lnTo>
                  <a:pt x="7653" y="4080"/>
                </a:lnTo>
                <a:lnTo>
                  <a:pt x="7786" y="4027"/>
                </a:lnTo>
                <a:lnTo>
                  <a:pt x="7893" y="4000"/>
                </a:lnTo>
                <a:lnTo>
                  <a:pt x="8053" y="3974"/>
                </a:lnTo>
                <a:close/>
                <a:moveTo>
                  <a:pt x="3227" y="3974"/>
                </a:moveTo>
                <a:lnTo>
                  <a:pt x="3387" y="4000"/>
                </a:lnTo>
                <a:lnTo>
                  <a:pt x="3547" y="4054"/>
                </a:lnTo>
                <a:lnTo>
                  <a:pt x="3680" y="4107"/>
                </a:lnTo>
                <a:lnTo>
                  <a:pt x="3787" y="4214"/>
                </a:lnTo>
                <a:lnTo>
                  <a:pt x="3893" y="4320"/>
                </a:lnTo>
                <a:lnTo>
                  <a:pt x="3947" y="4453"/>
                </a:lnTo>
                <a:lnTo>
                  <a:pt x="4000" y="4613"/>
                </a:lnTo>
                <a:lnTo>
                  <a:pt x="4027" y="4773"/>
                </a:lnTo>
                <a:lnTo>
                  <a:pt x="4027" y="4880"/>
                </a:lnTo>
                <a:lnTo>
                  <a:pt x="2000" y="4507"/>
                </a:lnTo>
                <a:lnTo>
                  <a:pt x="2054" y="4400"/>
                </a:lnTo>
                <a:lnTo>
                  <a:pt x="2107" y="4294"/>
                </a:lnTo>
                <a:lnTo>
                  <a:pt x="2187" y="4214"/>
                </a:lnTo>
                <a:lnTo>
                  <a:pt x="2294" y="4134"/>
                </a:lnTo>
                <a:lnTo>
                  <a:pt x="2400" y="4054"/>
                </a:lnTo>
                <a:lnTo>
                  <a:pt x="2507" y="4027"/>
                </a:lnTo>
                <a:lnTo>
                  <a:pt x="2613" y="4000"/>
                </a:lnTo>
                <a:lnTo>
                  <a:pt x="2747" y="3974"/>
                </a:lnTo>
                <a:close/>
                <a:moveTo>
                  <a:pt x="1947" y="5173"/>
                </a:moveTo>
                <a:lnTo>
                  <a:pt x="4027" y="5547"/>
                </a:lnTo>
                <a:lnTo>
                  <a:pt x="4027" y="5627"/>
                </a:lnTo>
                <a:lnTo>
                  <a:pt x="4000" y="5840"/>
                </a:lnTo>
                <a:lnTo>
                  <a:pt x="3947" y="6053"/>
                </a:lnTo>
                <a:lnTo>
                  <a:pt x="3840" y="6213"/>
                </a:lnTo>
                <a:lnTo>
                  <a:pt x="3707" y="6373"/>
                </a:lnTo>
                <a:lnTo>
                  <a:pt x="3573" y="6507"/>
                </a:lnTo>
                <a:lnTo>
                  <a:pt x="3387" y="6587"/>
                </a:lnTo>
                <a:lnTo>
                  <a:pt x="3200" y="6640"/>
                </a:lnTo>
                <a:lnTo>
                  <a:pt x="2987" y="6667"/>
                </a:lnTo>
                <a:lnTo>
                  <a:pt x="2773" y="6640"/>
                </a:lnTo>
                <a:lnTo>
                  <a:pt x="2587" y="6587"/>
                </a:lnTo>
                <a:lnTo>
                  <a:pt x="2427" y="6507"/>
                </a:lnTo>
                <a:lnTo>
                  <a:pt x="2267" y="6373"/>
                </a:lnTo>
                <a:lnTo>
                  <a:pt x="2134" y="6213"/>
                </a:lnTo>
                <a:lnTo>
                  <a:pt x="2027" y="6053"/>
                </a:lnTo>
                <a:lnTo>
                  <a:pt x="1974" y="5840"/>
                </a:lnTo>
                <a:lnTo>
                  <a:pt x="1947" y="5627"/>
                </a:lnTo>
                <a:lnTo>
                  <a:pt x="1947" y="5173"/>
                </a:lnTo>
                <a:close/>
                <a:moveTo>
                  <a:pt x="9306" y="5307"/>
                </a:moveTo>
                <a:lnTo>
                  <a:pt x="9306" y="5627"/>
                </a:lnTo>
                <a:lnTo>
                  <a:pt x="9279" y="5893"/>
                </a:lnTo>
                <a:lnTo>
                  <a:pt x="9199" y="6080"/>
                </a:lnTo>
                <a:lnTo>
                  <a:pt x="9093" y="6267"/>
                </a:lnTo>
                <a:lnTo>
                  <a:pt x="8986" y="6400"/>
                </a:lnTo>
                <a:lnTo>
                  <a:pt x="8826" y="6533"/>
                </a:lnTo>
                <a:lnTo>
                  <a:pt x="8639" y="6613"/>
                </a:lnTo>
                <a:lnTo>
                  <a:pt x="8479" y="6640"/>
                </a:lnTo>
                <a:lnTo>
                  <a:pt x="8293" y="6667"/>
                </a:lnTo>
                <a:lnTo>
                  <a:pt x="8079" y="6640"/>
                </a:lnTo>
                <a:lnTo>
                  <a:pt x="7919" y="6613"/>
                </a:lnTo>
                <a:lnTo>
                  <a:pt x="7733" y="6533"/>
                </a:lnTo>
                <a:lnTo>
                  <a:pt x="7600" y="6400"/>
                </a:lnTo>
                <a:lnTo>
                  <a:pt x="7466" y="6267"/>
                </a:lnTo>
                <a:lnTo>
                  <a:pt x="7360" y="6080"/>
                </a:lnTo>
                <a:lnTo>
                  <a:pt x="7280" y="5893"/>
                </a:lnTo>
                <a:lnTo>
                  <a:pt x="7253" y="5627"/>
                </a:lnTo>
                <a:lnTo>
                  <a:pt x="7253" y="5307"/>
                </a:lnTo>
                <a:lnTo>
                  <a:pt x="7493" y="5360"/>
                </a:lnTo>
                <a:lnTo>
                  <a:pt x="7760" y="5413"/>
                </a:lnTo>
                <a:lnTo>
                  <a:pt x="7999" y="5440"/>
                </a:lnTo>
                <a:lnTo>
                  <a:pt x="8293" y="5467"/>
                </a:lnTo>
                <a:lnTo>
                  <a:pt x="8559" y="5440"/>
                </a:lnTo>
                <a:lnTo>
                  <a:pt x="8799" y="5413"/>
                </a:lnTo>
                <a:lnTo>
                  <a:pt x="9066" y="5360"/>
                </a:lnTo>
                <a:lnTo>
                  <a:pt x="9306" y="5307"/>
                </a:lnTo>
                <a:close/>
                <a:moveTo>
                  <a:pt x="5306" y="641"/>
                </a:moveTo>
                <a:lnTo>
                  <a:pt x="5306" y="7760"/>
                </a:lnTo>
                <a:lnTo>
                  <a:pt x="5226" y="7600"/>
                </a:lnTo>
                <a:lnTo>
                  <a:pt x="5120" y="7440"/>
                </a:lnTo>
                <a:lnTo>
                  <a:pt x="4987" y="7306"/>
                </a:lnTo>
                <a:lnTo>
                  <a:pt x="4853" y="7173"/>
                </a:lnTo>
                <a:lnTo>
                  <a:pt x="4720" y="7066"/>
                </a:lnTo>
                <a:lnTo>
                  <a:pt x="4560" y="6960"/>
                </a:lnTo>
                <a:lnTo>
                  <a:pt x="4400" y="6853"/>
                </a:lnTo>
                <a:lnTo>
                  <a:pt x="4240" y="6800"/>
                </a:lnTo>
                <a:lnTo>
                  <a:pt x="4427" y="6533"/>
                </a:lnTo>
                <a:lnTo>
                  <a:pt x="4560" y="6267"/>
                </a:lnTo>
                <a:lnTo>
                  <a:pt x="4640" y="5973"/>
                </a:lnTo>
                <a:lnTo>
                  <a:pt x="4693" y="5627"/>
                </a:lnTo>
                <a:lnTo>
                  <a:pt x="4693" y="4773"/>
                </a:lnTo>
                <a:lnTo>
                  <a:pt x="4640" y="4480"/>
                </a:lnTo>
                <a:lnTo>
                  <a:pt x="4560" y="4214"/>
                </a:lnTo>
                <a:lnTo>
                  <a:pt x="4427" y="3974"/>
                </a:lnTo>
                <a:lnTo>
                  <a:pt x="4267" y="3734"/>
                </a:lnTo>
                <a:lnTo>
                  <a:pt x="4053" y="3574"/>
                </a:lnTo>
                <a:lnTo>
                  <a:pt x="3787" y="3440"/>
                </a:lnTo>
                <a:lnTo>
                  <a:pt x="3520" y="3360"/>
                </a:lnTo>
                <a:lnTo>
                  <a:pt x="3227" y="3307"/>
                </a:lnTo>
                <a:lnTo>
                  <a:pt x="2747" y="3307"/>
                </a:lnTo>
                <a:lnTo>
                  <a:pt x="2454" y="3360"/>
                </a:lnTo>
                <a:lnTo>
                  <a:pt x="2187" y="3440"/>
                </a:lnTo>
                <a:lnTo>
                  <a:pt x="1947" y="3574"/>
                </a:lnTo>
                <a:lnTo>
                  <a:pt x="1734" y="3734"/>
                </a:lnTo>
                <a:lnTo>
                  <a:pt x="1547" y="3974"/>
                </a:lnTo>
                <a:lnTo>
                  <a:pt x="1414" y="4214"/>
                </a:lnTo>
                <a:lnTo>
                  <a:pt x="1334" y="4480"/>
                </a:lnTo>
                <a:lnTo>
                  <a:pt x="1307" y="4773"/>
                </a:lnTo>
                <a:lnTo>
                  <a:pt x="1307" y="5627"/>
                </a:lnTo>
                <a:lnTo>
                  <a:pt x="1334" y="5973"/>
                </a:lnTo>
                <a:lnTo>
                  <a:pt x="1414" y="6267"/>
                </a:lnTo>
                <a:lnTo>
                  <a:pt x="1574" y="6533"/>
                </a:lnTo>
                <a:lnTo>
                  <a:pt x="1760" y="6773"/>
                </a:lnTo>
                <a:lnTo>
                  <a:pt x="1574" y="6853"/>
                </a:lnTo>
                <a:lnTo>
                  <a:pt x="1414" y="6933"/>
                </a:lnTo>
                <a:lnTo>
                  <a:pt x="1254" y="7040"/>
                </a:lnTo>
                <a:lnTo>
                  <a:pt x="1120" y="7173"/>
                </a:lnTo>
                <a:lnTo>
                  <a:pt x="987" y="7280"/>
                </a:lnTo>
                <a:lnTo>
                  <a:pt x="854" y="7440"/>
                </a:lnTo>
                <a:lnTo>
                  <a:pt x="747" y="7600"/>
                </a:lnTo>
                <a:lnTo>
                  <a:pt x="667" y="7760"/>
                </a:lnTo>
                <a:lnTo>
                  <a:pt x="667" y="1067"/>
                </a:lnTo>
                <a:lnTo>
                  <a:pt x="667" y="987"/>
                </a:lnTo>
                <a:lnTo>
                  <a:pt x="694" y="907"/>
                </a:lnTo>
                <a:lnTo>
                  <a:pt x="774" y="774"/>
                </a:lnTo>
                <a:lnTo>
                  <a:pt x="907" y="694"/>
                </a:lnTo>
                <a:lnTo>
                  <a:pt x="987" y="667"/>
                </a:lnTo>
                <a:lnTo>
                  <a:pt x="1067" y="641"/>
                </a:lnTo>
                <a:close/>
                <a:moveTo>
                  <a:pt x="10159" y="641"/>
                </a:moveTo>
                <a:lnTo>
                  <a:pt x="10266" y="667"/>
                </a:lnTo>
                <a:lnTo>
                  <a:pt x="10319" y="694"/>
                </a:lnTo>
                <a:lnTo>
                  <a:pt x="10452" y="774"/>
                </a:lnTo>
                <a:lnTo>
                  <a:pt x="10559" y="907"/>
                </a:lnTo>
                <a:lnTo>
                  <a:pt x="10586" y="987"/>
                </a:lnTo>
                <a:lnTo>
                  <a:pt x="10586" y="1067"/>
                </a:lnTo>
                <a:lnTo>
                  <a:pt x="10586" y="7706"/>
                </a:lnTo>
                <a:lnTo>
                  <a:pt x="10506" y="7546"/>
                </a:lnTo>
                <a:lnTo>
                  <a:pt x="10399" y="7413"/>
                </a:lnTo>
                <a:lnTo>
                  <a:pt x="10266" y="7280"/>
                </a:lnTo>
                <a:lnTo>
                  <a:pt x="10159" y="7146"/>
                </a:lnTo>
                <a:lnTo>
                  <a:pt x="9999" y="7040"/>
                </a:lnTo>
                <a:lnTo>
                  <a:pt x="9866" y="6933"/>
                </a:lnTo>
                <a:lnTo>
                  <a:pt x="9706" y="6853"/>
                </a:lnTo>
                <a:lnTo>
                  <a:pt x="9519" y="6773"/>
                </a:lnTo>
                <a:lnTo>
                  <a:pt x="9706" y="6533"/>
                </a:lnTo>
                <a:lnTo>
                  <a:pt x="9839" y="6267"/>
                </a:lnTo>
                <a:lnTo>
                  <a:pt x="9946" y="5973"/>
                </a:lnTo>
                <a:lnTo>
                  <a:pt x="9973" y="5627"/>
                </a:lnTo>
                <a:lnTo>
                  <a:pt x="9973" y="4747"/>
                </a:lnTo>
                <a:lnTo>
                  <a:pt x="9946" y="4453"/>
                </a:lnTo>
                <a:lnTo>
                  <a:pt x="9839" y="4187"/>
                </a:lnTo>
                <a:lnTo>
                  <a:pt x="9706" y="3947"/>
                </a:lnTo>
                <a:lnTo>
                  <a:pt x="9519" y="3734"/>
                </a:lnTo>
                <a:lnTo>
                  <a:pt x="9573" y="3574"/>
                </a:lnTo>
                <a:lnTo>
                  <a:pt x="9599" y="3414"/>
                </a:lnTo>
                <a:lnTo>
                  <a:pt x="9599" y="3254"/>
                </a:lnTo>
                <a:lnTo>
                  <a:pt x="9573" y="3120"/>
                </a:lnTo>
                <a:lnTo>
                  <a:pt x="9546" y="2960"/>
                </a:lnTo>
                <a:lnTo>
                  <a:pt x="9493" y="2827"/>
                </a:lnTo>
                <a:lnTo>
                  <a:pt x="9413" y="2667"/>
                </a:lnTo>
                <a:lnTo>
                  <a:pt x="9333" y="2560"/>
                </a:lnTo>
                <a:lnTo>
                  <a:pt x="9253" y="2427"/>
                </a:lnTo>
                <a:lnTo>
                  <a:pt x="9146" y="2320"/>
                </a:lnTo>
                <a:lnTo>
                  <a:pt x="9013" y="2240"/>
                </a:lnTo>
                <a:lnTo>
                  <a:pt x="8879" y="2160"/>
                </a:lnTo>
                <a:lnTo>
                  <a:pt x="8746" y="2080"/>
                </a:lnTo>
                <a:lnTo>
                  <a:pt x="8586" y="2027"/>
                </a:lnTo>
                <a:lnTo>
                  <a:pt x="8453" y="2000"/>
                </a:lnTo>
                <a:lnTo>
                  <a:pt x="8106" y="2000"/>
                </a:lnTo>
                <a:lnTo>
                  <a:pt x="7973" y="2027"/>
                </a:lnTo>
                <a:lnTo>
                  <a:pt x="7813" y="2080"/>
                </a:lnTo>
                <a:lnTo>
                  <a:pt x="7680" y="2160"/>
                </a:lnTo>
                <a:lnTo>
                  <a:pt x="7546" y="2240"/>
                </a:lnTo>
                <a:lnTo>
                  <a:pt x="7413" y="2320"/>
                </a:lnTo>
                <a:lnTo>
                  <a:pt x="7306" y="2427"/>
                </a:lnTo>
                <a:lnTo>
                  <a:pt x="7226" y="2560"/>
                </a:lnTo>
                <a:lnTo>
                  <a:pt x="7146" y="2667"/>
                </a:lnTo>
                <a:lnTo>
                  <a:pt x="7066" y="2827"/>
                </a:lnTo>
                <a:lnTo>
                  <a:pt x="7013" y="2960"/>
                </a:lnTo>
                <a:lnTo>
                  <a:pt x="6986" y="3120"/>
                </a:lnTo>
                <a:lnTo>
                  <a:pt x="6960" y="3254"/>
                </a:lnTo>
                <a:lnTo>
                  <a:pt x="6960" y="3414"/>
                </a:lnTo>
                <a:lnTo>
                  <a:pt x="6986" y="3574"/>
                </a:lnTo>
                <a:lnTo>
                  <a:pt x="7040" y="3734"/>
                </a:lnTo>
                <a:lnTo>
                  <a:pt x="6853" y="3947"/>
                </a:lnTo>
                <a:lnTo>
                  <a:pt x="6720" y="4187"/>
                </a:lnTo>
                <a:lnTo>
                  <a:pt x="6613" y="4480"/>
                </a:lnTo>
                <a:lnTo>
                  <a:pt x="6586" y="4773"/>
                </a:lnTo>
                <a:lnTo>
                  <a:pt x="6586" y="5627"/>
                </a:lnTo>
                <a:lnTo>
                  <a:pt x="6613" y="5973"/>
                </a:lnTo>
                <a:lnTo>
                  <a:pt x="6720" y="6267"/>
                </a:lnTo>
                <a:lnTo>
                  <a:pt x="6853" y="6533"/>
                </a:lnTo>
                <a:lnTo>
                  <a:pt x="7040" y="6800"/>
                </a:lnTo>
                <a:lnTo>
                  <a:pt x="6880" y="6853"/>
                </a:lnTo>
                <a:lnTo>
                  <a:pt x="6693" y="6960"/>
                </a:lnTo>
                <a:lnTo>
                  <a:pt x="6560" y="7066"/>
                </a:lnTo>
                <a:lnTo>
                  <a:pt x="6400" y="7173"/>
                </a:lnTo>
                <a:lnTo>
                  <a:pt x="6266" y="7306"/>
                </a:lnTo>
                <a:lnTo>
                  <a:pt x="6160" y="7440"/>
                </a:lnTo>
                <a:lnTo>
                  <a:pt x="6053" y="7600"/>
                </a:lnTo>
                <a:lnTo>
                  <a:pt x="5973" y="7760"/>
                </a:lnTo>
                <a:lnTo>
                  <a:pt x="5973" y="641"/>
                </a:lnTo>
                <a:close/>
                <a:moveTo>
                  <a:pt x="3573" y="7333"/>
                </a:moveTo>
                <a:lnTo>
                  <a:pt x="3787" y="7360"/>
                </a:lnTo>
                <a:lnTo>
                  <a:pt x="3973" y="7413"/>
                </a:lnTo>
                <a:lnTo>
                  <a:pt x="4187" y="7493"/>
                </a:lnTo>
                <a:lnTo>
                  <a:pt x="4347" y="7600"/>
                </a:lnTo>
                <a:lnTo>
                  <a:pt x="4507" y="7733"/>
                </a:lnTo>
                <a:lnTo>
                  <a:pt x="4640" y="7920"/>
                </a:lnTo>
                <a:lnTo>
                  <a:pt x="4720" y="8080"/>
                </a:lnTo>
                <a:lnTo>
                  <a:pt x="4800" y="8293"/>
                </a:lnTo>
                <a:lnTo>
                  <a:pt x="1174" y="8293"/>
                </a:lnTo>
                <a:lnTo>
                  <a:pt x="1227" y="8080"/>
                </a:lnTo>
                <a:lnTo>
                  <a:pt x="1334" y="7920"/>
                </a:lnTo>
                <a:lnTo>
                  <a:pt x="1467" y="7733"/>
                </a:lnTo>
                <a:lnTo>
                  <a:pt x="1600" y="7600"/>
                </a:lnTo>
                <a:lnTo>
                  <a:pt x="1787" y="7493"/>
                </a:lnTo>
                <a:lnTo>
                  <a:pt x="1974" y="7413"/>
                </a:lnTo>
                <a:lnTo>
                  <a:pt x="2187" y="7360"/>
                </a:lnTo>
                <a:lnTo>
                  <a:pt x="2427" y="7333"/>
                </a:lnTo>
                <a:close/>
                <a:moveTo>
                  <a:pt x="8853" y="7333"/>
                </a:moveTo>
                <a:lnTo>
                  <a:pt x="9093" y="7360"/>
                </a:lnTo>
                <a:lnTo>
                  <a:pt x="9306" y="7413"/>
                </a:lnTo>
                <a:lnTo>
                  <a:pt x="9493" y="7493"/>
                </a:lnTo>
                <a:lnTo>
                  <a:pt x="9653" y="7600"/>
                </a:lnTo>
                <a:lnTo>
                  <a:pt x="9813" y="7733"/>
                </a:lnTo>
                <a:lnTo>
                  <a:pt x="9946" y="7920"/>
                </a:lnTo>
                <a:lnTo>
                  <a:pt x="10026" y="8080"/>
                </a:lnTo>
                <a:lnTo>
                  <a:pt x="10106" y="8293"/>
                </a:lnTo>
                <a:lnTo>
                  <a:pt x="6480" y="8293"/>
                </a:lnTo>
                <a:lnTo>
                  <a:pt x="6533" y="8080"/>
                </a:lnTo>
                <a:lnTo>
                  <a:pt x="6640" y="7920"/>
                </a:lnTo>
                <a:lnTo>
                  <a:pt x="6773" y="7733"/>
                </a:lnTo>
                <a:lnTo>
                  <a:pt x="6933" y="7600"/>
                </a:lnTo>
                <a:lnTo>
                  <a:pt x="7093" y="7493"/>
                </a:lnTo>
                <a:lnTo>
                  <a:pt x="7280" y="7413"/>
                </a:lnTo>
                <a:lnTo>
                  <a:pt x="7493" y="7360"/>
                </a:lnTo>
                <a:lnTo>
                  <a:pt x="7706" y="7333"/>
                </a:lnTo>
                <a:close/>
                <a:moveTo>
                  <a:pt x="6800" y="8960"/>
                </a:moveTo>
                <a:lnTo>
                  <a:pt x="7040" y="10586"/>
                </a:lnTo>
                <a:lnTo>
                  <a:pt x="4187" y="10586"/>
                </a:lnTo>
                <a:lnTo>
                  <a:pt x="4453" y="8960"/>
                </a:lnTo>
                <a:close/>
                <a:moveTo>
                  <a:pt x="1067" y="1"/>
                </a:moveTo>
                <a:lnTo>
                  <a:pt x="854" y="27"/>
                </a:lnTo>
                <a:lnTo>
                  <a:pt x="667" y="81"/>
                </a:lnTo>
                <a:lnTo>
                  <a:pt x="480" y="187"/>
                </a:lnTo>
                <a:lnTo>
                  <a:pt x="320" y="321"/>
                </a:lnTo>
                <a:lnTo>
                  <a:pt x="187" y="481"/>
                </a:lnTo>
                <a:lnTo>
                  <a:pt x="80" y="641"/>
                </a:lnTo>
                <a:lnTo>
                  <a:pt x="27" y="854"/>
                </a:lnTo>
                <a:lnTo>
                  <a:pt x="0" y="1067"/>
                </a:lnTo>
                <a:lnTo>
                  <a:pt x="0" y="7866"/>
                </a:lnTo>
                <a:lnTo>
                  <a:pt x="27" y="8080"/>
                </a:lnTo>
                <a:lnTo>
                  <a:pt x="80" y="8293"/>
                </a:lnTo>
                <a:lnTo>
                  <a:pt x="187" y="8480"/>
                </a:lnTo>
                <a:lnTo>
                  <a:pt x="320" y="8640"/>
                </a:lnTo>
                <a:lnTo>
                  <a:pt x="480" y="8773"/>
                </a:lnTo>
                <a:lnTo>
                  <a:pt x="667" y="8853"/>
                </a:lnTo>
                <a:lnTo>
                  <a:pt x="854" y="8933"/>
                </a:lnTo>
                <a:lnTo>
                  <a:pt x="1067" y="8960"/>
                </a:lnTo>
                <a:lnTo>
                  <a:pt x="3787" y="8960"/>
                </a:lnTo>
                <a:lnTo>
                  <a:pt x="3520" y="10586"/>
                </a:lnTo>
                <a:lnTo>
                  <a:pt x="3013" y="10586"/>
                </a:lnTo>
                <a:lnTo>
                  <a:pt x="2880" y="10613"/>
                </a:lnTo>
                <a:lnTo>
                  <a:pt x="2773" y="10693"/>
                </a:lnTo>
                <a:lnTo>
                  <a:pt x="2720" y="10799"/>
                </a:lnTo>
                <a:lnTo>
                  <a:pt x="2693" y="10906"/>
                </a:lnTo>
                <a:lnTo>
                  <a:pt x="2720" y="11039"/>
                </a:lnTo>
                <a:lnTo>
                  <a:pt x="2773" y="11146"/>
                </a:lnTo>
                <a:lnTo>
                  <a:pt x="2880" y="11199"/>
                </a:lnTo>
                <a:lnTo>
                  <a:pt x="3013" y="11253"/>
                </a:lnTo>
                <a:lnTo>
                  <a:pt x="8239" y="11253"/>
                </a:lnTo>
                <a:lnTo>
                  <a:pt x="8399" y="11199"/>
                </a:lnTo>
                <a:lnTo>
                  <a:pt x="8479" y="11146"/>
                </a:lnTo>
                <a:lnTo>
                  <a:pt x="8559" y="11039"/>
                </a:lnTo>
                <a:lnTo>
                  <a:pt x="8586" y="10906"/>
                </a:lnTo>
                <a:lnTo>
                  <a:pt x="8559" y="10799"/>
                </a:lnTo>
                <a:lnTo>
                  <a:pt x="8479" y="10693"/>
                </a:lnTo>
                <a:lnTo>
                  <a:pt x="8399" y="10613"/>
                </a:lnTo>
                <a:lnTo>
                  <a:pt x="8239" y="10586"/>
                </a:lnTo>
                <a:lnTo>
                  <a:pt x="7706" y="10586"/>
                </a:lnTo>
                <a:lnTo>
                  <a:pt x="7466" y="8960"/>
                </a:lnTo>
                <a:lnTo>
                  <a:pt x="10159" y="8960"/>
                </a:lnTo>
                <a:lnTo>
                  <a:pt x="10373" y="8933"/>
                </a:lnTo>
                <a:lnTo>
                  <a:pt x="10559" y="8880"/>
                </a:lnTo>
                <a:lnTo>
                  <a:pt x="10612" y="8853"/>
                </a:lnTo>
                <a:lnTo>
                  <a:pt x="10746" y="8773"/>
                </a:lnTo>
                <a:lnTo>
                  <a:pt x="10879" y="8693"/>
                </a:lnTo>
                <a:lnTo>
                  <a:pt x="10986" y="8586"/>
                </a:lnTo>
                <a:lnTo>
                  <a:pt x="11066" y="8453"/>
                </a:lnTo>
                <a:lnTo>
                  <a:pt x="11146" y="8320"/>
                </a:lnTo>
                <a:lnTo>
                  <a:pt x="11199" y="8186"/>
                </a:lnTo>
                <a:lnTo>
                  <a:pt x="11226" y="8026"/>
                </a:lnTo>
                <a:lnTo>
                  <a:pt x="11252" y="7866"/>
                </a:lnTo>
                <a:lnTo>
                  <a:pt x="11252" y="1067"/>
                </a:lnTo>
                <a:lnTo>
                  <a:pt x="11226" y="854"/>
                </a:lnTo>
                <a:lnTo>
                  <a:pt x="11172" y="641"/>
                </a:lnTo>
                <a:lnTo>
                  <a:pt x="11066" y="481"/>
                </a:lnTo>
                <a:lnTo>
                  <a:pt x="10932" y="321"/>
                </a:lnTo>
                <a:lnTo>
                  <a:pt x="10772" y="187"/>
                </a:lnTo>
                <a:lnTo>
                  <a:pt x="10586" y="81"/>
                </a:lnTo>
                <a:lnTo>
                  <a:pt x="10399" y="27"/>
                </a:lnTo>
                <a:lnTo>
                  <a:pt x="101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22"/>
          <p:cNvGrpSpPr/>
          <p:nvPr/>
        </p:nvGrpSpPr>
        <p:grpSpPr>
          <a:xfrm>
            <a:off x="1568298" y="8961739"/>
            <a:ext cx="220492" cy="220492"/>
            <a:chOff x="1697408" y="9016512"/>
            <a:chExt cx="207620" cy="207620"/>
          </a:xfrm>
        </p:grpSpPr>
        <p:sp>
          <p:nvSpPr>
            <p:cNvPr id="373" name="Google Shape;373;p22"/>
            <p:cNvSpPr/>
            <p:nvPr/>
          </p:nvSpPr>
          <p:spPr>
            <a:xfrm>
              <a:off x="1836949" y="9039205"/>
              <a:ext cx="45386" cy="44886"/>
            </a:xfrm>
            <a:custGeom>
              <a:rect b="b" l="l" r="r" t="t"/>
              <a:pathLst>
                <a:path extrusionOk="0" h="2427" w="2454">
                  <a:moveTo>
                    <a:pt x="1227" y="640"/>
                  </a:moveTo>
                  <a:lnTo>
                    <a:pt x="1361" y="667"/>
                  </a:lnTo>
                  <a:lnTo>
                    <a:pt x="1441" y="693"/>
                  </a:lnTo>
                  <a:lnTo>
                    <a:pt x="1547" y="747"/>
                  </a:lnTo>
                  <a:lnTo>
                    <a:pt x="1627" y="800"/>
                  </a:lnTo>
                  <a:lnTo>
                    <a:pt x="1707" y="907"/>
                  </a:lnTo>
                  <a:lnTo>
                    <a:pt x="1761" y="987"/>
                  </a:lnTo>
                  <a:lnTo>
                    <a:pt x="1787" y="1093"/>
                  </a:lnTo>
                  <a:lnTo>
                    <a:pt x="1787" y="1200"/>
                  </a:lnTo>
                  <a:lnTo>
                    <a:pt x="1787" y="1333"/>
                  </a:lnTo>
                  <a:lnTo>
                    <a:pt x="1734" y="1467"/>
                  </a:lnTo>
                  <a:lnTo>
                    <a:pt x="1681" y="1547"/>
                  </a:lnTo>
                  <a:lnTo>
                    <a:pt x="1627" y="1627"/>
                  </a:lnTo>
                  <a:lnTo>
                    <a:pt x="1521" y="1707"/>
                  </a:lnTo>
                  <a:lnTo>
                    <a:pt x="1441" y="1733"/>
                  </a:lnTo>
                  <a:lnTo>
                    <a:pt x="1334" y="1760"/>
                  </a:lnTo>
                  <a:lnTo>
                    <a:pt x="1227" y="1787"/>
                  </a:lnTo>
                  <a:lnTo>
                    <a:pt x="1121" y="1760"/>
                  </a:lnTo>
                  <a:lnTo>
                    <a:pt x="1041" y="1733"/>
                  </a:lnTo>
                  <a:lnTo>
                    <a:pt x="934" y="1707"/>
                  </a:lnTo>
                  <a:lnTo>
                    <a:pt x="854" y="1627"/>
                  </a:lnTo>
                  <a:lnTo>
                    <a:pt x="774" y="1547"/>
                  </a:lnTo>
                  <a:lnTo>
                    <a:pt x="721" y="1467"/>
                  </a:lnTo>
                  <a:lnTo>
                    <a:pt x="694" y="1333"/>
                  </a:lnTo>
                  <a:lnTo>
                    <a:pt x="668" y="1200"/>
                  </a:lnTo>
                  <a:lnTo>
                    <a:pt x="668" y="1093"/>
                  </a:lnTo>
                  <a:lnTo>
                    <a:pt x="721" y="987"/>
                  </a:lnTo>
                  <a:lnTo>
                    <a:pt x="774" y="907"/>
                  </a:lnTo>
                  <a:lnTo>
                    <a:pt x="828" y="800"/>
                  </a:lnTo>
                  <a:lnTo>
                    <a:pt x="908" y="747"/>
                  </a:lnTo>
                  <a:lnTo>
                    <a:pt x="1014" y="693"/>
                  </a:lnTo>
                  <a:lnTo>
                    <a:pt x="1121" y="667"/>
                  </a:lnTo>
                  <a:lnTo>
                    <a:pt x="1227" y="640"/>
                  </a:lnTo>
                  <a:close/>
                  <a:moveTo>
                    <a:pt x="1014" y="0"/>
                  </a:moveTo>
                  <a:lnTo>
                    <a:pt x="801" y="80"/>
                  </a:lnTo>
                  <a:lnTo>
                    <a:pt x="588" y="160"/>
                  </a:lnTo>
                  <a:lnTo>
                    <a:pt x="401" y="294"/>
                  </a:lnTo>
                  <a:lnTo>
                    <a:pt x="241" y="480"/>
                  </a:lnTo>
                  <a:lnTo>
                    <a:pt x="134" y="667"/>
                  </a:lnTo>
                  <a:lnTo>
                    <a:pt x="54" y="933"/>
                  </a:lnTo>
                  <a:lnTo>
                    <a:pt x="1" y="1200"/>
                  </a:lnTo>
                  <a:lnTo>
                    <a:pt x="28" y="1467"/>
                  </a:lnTo>
                  <a:lnTo>
                    <a:pt x="108" y="1680"/>
                  </a:lnTo>
                  <a:lnTo>
                    <a:pt x="214" y="1893"/>
                  </a:lnTo>
                  <a:lnTo>
                    <a:pt x="374" y="2080"/>
                  </a:lnTo>
                  <a:lnTo>
                    <a:pt x="561" y="2240"/>
                  </a:lnTo>
                  <a:lnTo>
                    <a:pt x="748" y="2347"/>
                  </a:lnTo>
                  <a:lnTo>
                    <a:pt x="988" y="2400"/>
                  </a:lnTo>
                  <a:lnTo>
                    <a:pt x="1227" y="2427"/>
                  </a:lnTo>
                  <a:lnTo>
                    <a:pt x="1467" y="2400"/>
                  </a:lnTo>
                  <a:lnTo>
                    <a:pt x="1707" y="2347"/>
                  </a:lnTo>
                  <a:lnTo>
                    <a:pt x="1921" y="2240"/>
                  </a:lnTo>
                  <a:lnTo>
                    <a:pt x="2107" y="2080"/>
                  </a:lnTo>
                  <a:lnTo>
                    <a:pt x="2241" y="1893"/>
                  </a:lnTo>
                  <a:lnTo>
                    <a:pt x="2374" y="1680"/>
                  </a:lnTo>
                  <a:lnTo>
                    <a:pt x="2427" y="1467"/>
                  </a:lnTo>
                  <a:lnTo>
                    <a:pt x="2454" y="1200"/>
                  </a:lnTo>
                  <a:lnTo>
                    <a:pt x="2427" y="933"/>
                  </a:lnTo>
                  <a:lnTo>
                    <a:pt x="2347" y="667"/>
                  </a:lnTo>
                  <a:lnTo>
                    <a:pt x="2214" y="480"/>
                  </a:lnTo>
                  <a:lnTo>
                    <a:pt x="2054" y="294"/>
                  </a:lnTo>
                  <a:lnTo>
                    <a:pt x="1867" y="160"/>
                  </a:lnTo>
                  <a:lnTo>
                    <a:pt x="1681" y="80"/>
                  </a:lnTo>
                  <a:lnTo>
                    <a:pt x="14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1735377" y="9120081"/>
              <a:ext cx="12336" cy="12336"/>
            </a:xfrm>
            <a:custGeom>
              <a:rect b="b" l="l" r="r" t="t"/>
              <a:pathLst>
                <a:path extrusionOk="0" h="667" w="667">
                  <a:moveTo>
                    <a:pt x="347" y="0"/>
                  </a:moveTo>
                  <a:lnTo>
                    <a:pt x="214" y="27"/>
                  </a:lnTo>
                  <a:lnTo>
                    <a:pt x="107" y="107"/>
                  </a:lnTo>
                  <a:lnTo>
                    <a:pt x="27" y="213"/>
                  </a:lnTo>
                  <a:lnTo>
                    <a:pt x="0" y="347"/>
                  </a:lnTo>
                  <a:lnTo>
                    <a:pt x="54" y="480"/>
                  </a:lnTo>
                  <a:lnTo>
                    <a:pt x="107" y="587"/>
                  </a:lnTo>
                  <a:lnTo>
                    <a:pt x="214" y="640"/>
                  </a:lnTo>
                  <a:lnTo>
                    <a:pt x="347" y="667"/>
                  </a:lnTo>
                  <a:lnTo>
                    <a:pt x="454" y="640"/>
                  </a:lnTo>
                  <a:lnTo>
                    <a:pt x="560" y="587"/>
                  </a:lnTo>
                  <a:lnTo>
                    <a:pt x="640" y="480"/>
                  </a:lnTo>
                  <a:lnTo>
                    <a:pt x="667" y="347"/>
                  </a:lnTo>
                  <a:lnTo>
                    <a:pt x="640" y="213"/>
                  </a:lnTo>
                  <a:lnTo>
                    <a:pt x="560" y="107"/>
                  </a:lnTo>
                  <a:lnTo>
                    <a:pt x="480" y="27"/>
                  </a:lnTo>
                  <a:lnTo>
                    <a:pt x="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1774326" y="9104287"/>
              <a:ext cx="43425" cy="12354"/>
            </a:xfrm>
            <a:custGeom>
              <a:rect b="b" l="l" r="r" t="t"/>
              <a:pathLst>
                <a:path extrusionOk="0" h="668" w="2348">
                  <a:moveTo>
                    <a:pt x="321" y="1"/>
                  </a:moveTo>
                  <a:lnTo>
                    <a:pt x="187" y="27"/>
                  </a:lnTo>
                  <a:lnTo>
                    <a:pt x="81" y="107"/>
                  </a:lnTo>
                  <a:lnTo>
                    <a:pt x="27" y="214"/>
                  </a:lnTo>
                  <a:lnTo>
                    <a:pt x="1" y="321"/>
                  </a:lnTo>
                  <a:lnTo>
                    <a:pt x="27" y="454"/>
                  </a:lnTo>
                  <a:lnTo>
                    <a:pt x="81" y="561"/>
                  </a:lnTo>
                  <a:lnTo>
                    <a:pt x="187" y="614"/>
                  </a:lnTo>
                  <a:lnTo>
                    <a:pt x="321" y="667"/>
                  </a:lnTo>
                  <a:lnTo>
                    <a:pt x="2027" y="667"/>
                  </a:lnTo>
                  <a:lnTo>
                    <a:pt x="2160" y="614"/>
                  </a:lnTo>
                  <a:lnTo>
                    <a:pt x="2267" y="561"/>
                  </a:lnTo>
                  <a:lnTo>
                    <a:pt x="2320" y="454"/>
                  </a:lnTo>
                  <a:lnTo>
                    <a:pt x="2347" y="321"/>
                  </a:lnTo>
                  <a:lnTo>
                    <a:pt x="2320" y="214"/>
                  </a:lnTo>
                  <a:lnTo>
                    <a:pt x="2267" y="107"/>
                  </a:lnTo>
                  <a:lnTo>
                    <a:pt x="2160" y="27"/>
                  </a:lnTo>
                  <a:lnTo>
                    <a:pt x="20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1697408" y="9016512"/>
              <a:ext cx="207620" cy="207620"/>
            </a:xfrm>
            <a:custGeom>
              <a:rect b="b" l="l" r="r" t="t"/>
              <a:pathLst>
                <a:path extrusionOk="0" h="11226" w="11226">
                  <a:moveTo>
                    <a:pt x="8959" y="667"/>
                  </a:moveTo>
                  <a:lnTo>
                    <a:pt x="9146" y="694"/>
                  </a:lnTo>
                  <a:lnTo>
                    <a:pt x="9306" y="747"/>
                  </a:lnTo>
                  <a:lnTo>
                    <a:pt x="9466" y="801"/>
                  </a:lnTo>
                  <a:lnTo>
                    <a:pt x="9626" y="881"/>
                  </a:lnTo>
                  <a:lnTo>
                    <a:pt x="9759" y="961"/>
                  </a:lnTo>
                  <a:lnTo>
                    <a:pt x="9892" y="1067"/>
                  </a:lnTo>
                  <a:lnTo>
                    <a:pt x="10026" y="1174"/>
                  </a:lnTo>
                  <a:lnTo>
                    <a:pt x="10132" y="1307"/>
                  </a:lnTo>
                  <a:lnTo>
                    <a:pt x="10239" y="1441"/>
                  </a:lnTo>
                  <a:lnTo>
                    <a:pt x="10346" y="1601"/>
                  </a:lnTo>
                  <a:lnTo>
                    <a:pt x="10399" y="1761"/>
                  </a:lnTo>
                  <a:lnTo>
                    <a:pt x="10479" y="1920"/>
                  </a:lnTo>
                  <a:lnTo>
                    <a:pt x="10506" y="2080"/>
                  </a:lnTo>
                  <a:lnTo>
                    <a:pt x="10532" y="2267"/>
                  </a:lnTo>
                  <a:lnTo>
                    <a:pt x="10559" y="2427"/>
                  </a:lnTo>
                  <a:lnTo>
                    <a:pt x="10532" y="2640"/>
                  </a:lnTo>
                  <a:lnTo>
                    <a:pt x="10506" y="2854"/>
                  </a:lnTo>
                  <a:lnTo>
                    <a:pt x="10452" y="3040"/>
                  </a:lnTo>
                  <a:lnTo>
                    <a:pt x="10372" y="3200"/>
                  </a:lnTo>
                  <a:lnTo>
                    <a:pt x="10292" y="3360"/>
                  </a:lnTo>
                  <a:lnTo>
                    <a:pt x="10186" y="3520"/>
                  </a:lnTo>
                  <a:lnTo>
                    <a:pt x="10079" y="3654"/>
                  </a:lnTo>
                  <a:lnTo>
                    <a:pt x="9972" y="3760"/>
                  </a:lnTo>
                  <a:lnTo>
                    <a:pt x="9839" y="3867"/>
                  </a:lnTo>
                  <a:lnTo>
                    <a:pt x="9706" y="3947"/>
                  </a:lnTo>
                  <a:lnTo>
                    <a:pt x="9412" y="4080"/>
                  </a:lnTo>
                  <a:lnTo>
                    <a:pt x="9092" y="4187"/>
                  </a:lnTo>
                  <a:lnTo>
                    <a:pt x="8772" y="4214"/>
                  </a:lnTo>
                  <a:lnTo>
                    <a:pt x="8453" y="4187"/>
                  </a:lnTo>
                  <a:lnTo>
                    <a:pt x="8133" y="4080"/>
                  </a:lnTo>
                  <a:lnTo>
                    <a:pt x="7839" y="3947"/>
                  </a:lnTo>
                  <a:lnTo>
                    <a:pt x="7706" y="3867"/>
                  </a:lnTo>
                  <a:lnTo>
                    <a:pt x="7599" y="3760"/>
                  </a:lnTo>
                  <a:lnTo>
                    <a:pt x="7466" y="3654"/>
                  </a:lnTo>
                  <a:lnTo>
                    <a:pt x="7359" y="3520"/>
                  </a:lnTo>
                  <a:lnTo>
                    <a:pt x="7253" y="3360"/>
                  </a:lnTo>
                  <a:lnTo>
                    <a:pt x="7173" y="3200"/>
                  </a:lnTo>
                  <a:lnTo>
                    <a:pt x="7119" y="3040"/>
                  </a:lnTo>
                  <a:lnTo>
                    <a:pt x="7066" y="2854"/>
                  </a:lnTo>
                  <a:lnTo>
                    <a:pt x="7013" y="2640"/>
                  </a:lnTo>
                  <a:lnTo>
                    <a:pt x="7013" y="2427"/>
                  </a:lnTo>
                  <a:lnTo>
                    <a:pt x="7013" y="2267"/>
                  </a:lnTo>
                  <a:lnTo>
                    <a:pt x="7039" y="2080"/>
                  </a:lnTo>
                  <a:lnTo>
                    <a:pt x="7093" y="1920"/>
                  </a:lnTo>
                  <a:lnTo>
                    <a:pt x="7146" y="1761"/>
                  </a:lnTo>
                  <a:lnTo>
                    <a:pt x="7226" y="1601"/>
                  </a:lnTo>
                  <a:lnTo>
                    <a:pt x="7306" y="1441"/>
                  </a:lnTo>
                  <a:lnTo>
                    <a:pt x="7413" y="1307"/>
                  </a:lnTo>
                  <a:lnTo>
                    <a:pt x="7519" y="1174"/>
                  </a:lnTo>
                  <a:lnTo>
                    <a:pt x="7653" y="1067"/>
                  </a:lnTo>
                  <a:lnTo>
                    <a:pt x="7786" y="961"/>
                  </a:lnTo>
                  <a:lnTo>
                    <a:pt x="7946" y="881"/>
                  </a:lnTo>
                  <a:lnTo>
                    <a:pt x="8079" y="801"/>
                  </a:lnTo>
                  <a:lnTo>
                    <a:pt x="8239" y="747"/>
                  </a:lnTo>
                  <a:lnTo>
                    <a:pt x="8426" y="694"/>
                  </a:lnTo>
                  <a:lnTo>
                    <a:pt x="8586" y="667"/>
                  </a:lnTo>
                  <a:close/>
                  <a:moveTo>
                    <a:pt x="2453" y="3120"/>
                  </a:moveTo>
                  <a:lnTo>
                    <a:pt x="2613" y="3147"/>
                  </a:lnTo>
                  <a:lnTo>
                    <a:pt x="2800" y="3174"/>
                  </a:lnTo>
                  <a:lnTo>
                    <a:pt x="2960" y="3227"/>
                  </a:lnTo>
                  <a:lnTo>
                    <a:pt x="3120" y="3307"/>
                  </a:lnTo>
                  <a:lnTo>
                    <a:pt x="3253" y="3387"/>
                  </a:lnTo>
                  <a:lnTo>
                    <a:pt x="3387" y="3520"/>
                  </a:lnTo>
                  <a:lnTo>
                    <a:pt x="3520" y="3627"/>
                  </a:lnTo>
                  <a:lnTo>
                    <a:pt x="3626" y="3787"/>
                  </a:lnTo>
                  <a:lnTo>
                    <a:pt x="3680" y="3840"/>
                  </a:lnTo>
                  <a:lnTo>
                    <a:pt x="3733" y="3894"/>
                  </a:lnTo>
                  <a:lnTo>
                    <a:pt x="3813" y="3920"/>
                  </a:lnTo>
                  <a:lnTo>
                    <a:pt x="3893" y="3947"/>
                  </a:lnTo>
                  <a:lnTo>
                    <a:pt x="6213" y="3947"/>
                  </a:lnTo>
                  <a:lnTo>
                    <a:pt x="6586" y="3974"/>
                  </a:lnTo>
                  <a:lnTo>
                    <a:pt x="6933" y="4027"/>
                  </a:lnTo>
                  <a:lnTo>
                    <a:pt x="7093" y="4187"/>
                  </a:lnTo>
                  <a:lnTo>
                    <a:pt x="7226" y="4320"/>
                  </a:lnTo>
                  <a:lnTo>
                    <a:pt x="7413" y="4427"/>
                  </a:lnTo>
                  <a:lnTo>
                    <a:pt x="7573" y="4560"/>
                  </a:lnTo>
                  <a:lnTo>
                    <a:pt x="7759" y="4640"/>
                  </a:lnTo>
                  <a:lnTo>
                    <a:pt x="7946" y="4720"/>
                  </a:lnTo>
                  <a:lnTo>
                    <a:pt x="8159" y="4800"/>
                  </a:lnTo>
                  <a:lnTo>
                    <a:pt x="8373" y="4827"/>
                  </a:lnTo>
                  <a:lnTo>
                    <a:pt x="8586" y="5067"/>
                  </a:lnTo>
                  <a:lnTo>
                    <a:pt x="8772" y="5333"/>
                  </a:lnTo>
                  <a:lnTo>
                    <a:pt x="8906" y="5600"/>
                  </a:lnTo>
                  <a:lnTo>
                    <a:pt x="9039" y="5893"/>
                  </a:lnTo>
                  <a:lnTo>
                    <a:pt x="9146" y="6187"/>
                  </a:lnTo>
                  <a:lnTo>
                    <a:pt x="9199" y="6507"/>
                  </a:lnTo>
                  <a:lnTo>
                    <a:pt x="9226" y="6800"/>
                  </a:lnTo>
                  <a:lnTo>
                    <a:pt x="9226" y="7120"/>
                  </a:lnTo>
                  <a:lnTo>
                    <a:pt x="9199" y="7413"/>
                  </a:lnTo>
                  <a:lnTo>
                    <a:pt x="9146" y="7706"/>
                  </a:lnTo>
                  <a:lnTo>
                    <a:pt x="9066" y="8000"/>
                  </a:lnTo>
                  <a:lnTo>
                    <a:pt x="8932" y="8293"/>
                  </a:lnTo>
                  <a:lnTo>
                    <a:pt x="8799" y="8560"/>
                  </a:lnTo>
                  <a:lnTo>
                    <a:pt x="8613" y="8826"/>
                  </a:lnTo>
                  <a:lnTo>
                    <a:pt x="8399" y="9066"/>
                  </a:lnTo>
                  <a:lnTo>
                    <a:pt x="8186" y="9280"/>
                  </a:lnTo>
                  <a:lnTo>
                    <a:pt x="8026" y="9413"/>
                  </a:lnTo>
                  <a:lnTo>
                    <a:pt x="7946" y="9600"/>
                  </a:lnTo>
                  <a:lnTo>
                    <a:pt x="7866" y="9786"/>
                  </a:lnTo>
                  <a:lnTo>
                    <a:pt x="7839" y="9973"/>
                  </a:lnTo>
                  <a:lnTo>
                    <a:pt x="7839" y="10559"/>
                  </a:lnTo>
                  <a:lnTo>
                    <a:pt x="7226" y="10559"/>
                  </a:lnTo>
                  <a:lnTo>
                    <a:pt x="7226" y="10266"/>
                  </a:lnTo>
                  <a:lnTo>
                    <a:pt x="7226" y="10239"/>
                  </a:lnTo>
                  <a:lnTo>
                    <a:pt x="7226" y="9573"/>
                  </a:lnTo>
                  <a:lnTo>
                    <a:pt x="7173" y="9440"/>
                  </a:lnTo>
                  <a:lnTo>
                    <a:pt x="7119" y="9333"/>
                  </a:lnTo>
                  <a:lnTo>
                    <a:pt x="7013" y="9280"/>
                  </a:lnTo>
                  <a:lnTo>
                    <a:pt x="6879" y="9253"/>
                  </a:lnTo>
                  <a:lnTo>
                    <a:pt x="6773" y="9280"/>
                  </a:lnTo>
                  <a:lnTo>
                    <a:pt x="6666" y="9333"/>
                  </a:lnTo>
                  <a:lnTo>
                    <a:pt x="6586" y="9440"/>
                  </a:lnTo>
                  <a:lnTo>
                    <a:pt x="6559" y="9573"/>
                  </a:lnTo>
                  <a:lnTo>
                    <a:pt x="6559" y="9973"/>
                  </a:lnTo>
                  <a:lnTo>
                    <a:pt x="6213" y="9999"/>
                  </a:lnTo>
                  <a:lnTo>
                    <a:pt x="3920" y="9999"/>
                  </a:lnTo>
                  <a:lnTo>
                    <a:pt x="3920" y="9573"/>
                  </a:lnTo>
                  <a:lnTo>
                    <a:pt x="3893" y="9440"/>
                  </a:lnTo>
                  <a:lnTo>
                    <a:pt x="3813" y="9333"/>
                  </a:lnTo>
                  <a:lnTo>
                    <a:pt x="3706" y="9280"/>
                  </a:lnTo>
                  <a:lnTo>
                    <a:pt x="3573" y="9253"/>
                  </a:lnTo>
                  <a:lnTo>
                    <a:pt x="3466" y="9280"/>
                  </a:lnTo>
                  <a:lnTo>
                    <a:pt x="3360" y="9333"/>
                  </a:lnTo>
                  <a:lnTo>
                    <a:pt x="3280" y="9440"/>
                  </a:lnTo>
                  <a:lnTo>
                    <a:pt x="3253" y="9573"/>
                  </a:lnTo>
                  <a:lnTo>
                    <a:pt x="3253" y="10559"/>
                  </a:lnTo>
                  <a:lnTo>
                    <a:pt x="2613" y="10559"/>
                  </a:lnTo>
                  <a:lnTo>
                    <a:pt x="2613" y="9679"/>
                  </a:lnTo>
                  <a:lnTo>
                    <a:pt x="2587" y="9600"/>
                  </a:lnTo>
                  <a:lnTo>
                    <a:pt x="2560" y="9520"/>
                  </a:lnTo>
                  <a:lnTo>
                    <a:pt x="2533" y="9466"/>
                  </a:lnTo>
                  <a:lnTo>
                    <a:pt x="2453" y="9413"/>
                  </a:lnTo>
                  <a:lnTo>
                    <a:pt x="2187" y="9200"/>
                  </a:lnTo>
                  <a:lnTo>
                    <a:pt x="2053" y="9066"/>
                  </a:lnTo>
                  <a:lnTo>
                    <a:pt x="1920" y="8906"/>
                  </a:lnTo>
                  <a:lnTo>
                    <a:pt x="1787" y="8720"/>
                  </a:lnTo>
                  <a:lnTo>
                    <a:pt x="1680" y="8533"/>
                  </a:lnTo>
                  <a:lnTo>
                    <a:pt x="1600" y="8320"/>
                  </a:lnTo>
                  <a:lnTo>
                    <a:pt x="1520" y="8080"/>
                  </a:lnTo>
                  <a:lnTo>
                    <a:pt x="1467" y="7973"/>
                  </a:lnTo>
                  <a:lnTo>
                    <a:pt x="1387" y="7893"/>
                  </a:lnTo>
                  <a:lnTo>
                    <a:pt x="1307" y="7866"/>
                  </a:lnTo>
                  <a:lnTo>
                    <a:pt x="1200" y="7840"/>
                  </a:lnTo>
                  <a:lnTo>
                    <a:pt x="1093" y="7840"/>
                  </a:lnTo>
                  <a:lnTo>
                    <a:pt x="987" y="7786"/>
                  </a:lnTo>
                  <a:lnTo>
                    <a:pt x="880" y="7733"/>
                  </a:lnTo>
                  <a:lnTo>
                    <a:pt x="800" y="7680"/>
                  </a:lnTo>
                  <a:lnTo>
                    <a:pt x="747" y="7600"/>
                  </a:lnTo>
                  <a:lnTo>
                    <a:pt x="694" y="7520"/>
                  </a:lnTo>
                  <a:lnTo>
                    <a:pt x="667" y="7413"/>
                  </a:lnTo>
                  <a:lnTo>
                    <a:pt x="640" y="7306"/>
                  </a:lnTo>
                  <a:lnTo>
                    <a:pt x="640" y="6427"/>
                  </a:lnTo>
                  <a:lnTo>
                    <a:pt x="667" y="6320"/>
                  </a:lnTo>
                  <a:lnTo>
                    <a:pt x="694" y="6213"/>
                  </a:lnTo>
                  <a:lnTo>
                    <a:pt x="747" y="6107"/>
                  </a:lnTo>
                  <a:lnTo>
                    <a:pt x="800" y="6027"/>
                  </a:lnTo>
                  <a:lnTo>
                    <a:pt x="880" y="5973"/>
                  </a:lnTo>
                  <a:lnTo>
                    <a:pt x="987" y="5920"/>
                  </a:lnTo>
                  <a:lnTo>
                    <a:pt x="1093" y="5893"/>
                  </a:lnTo>
                  <a:lnTo>
                    <a:pt x="1200" y="5867"/>
                  </a:lnTo>
                  <a:lnTo>
                    <a:pt x="1307" y="5867"/>
                  </a:lnTo>
                  <a:lnTo>
                    <a:pt x="1387" y="5840"/>
                  </a:lnTo>
                  <a:lnTo>
                    <a:pt x="1467" y="5760"/>
                  </a:lnTo>
                  <a:lnTo>
                    <a:pt x="1520" y="5707"/>
                  </a:lnTo>
                  <a:lnTo>
                    <a:pt x="1733" y="5280"/>
                  </a:lnTo>
                  <a:lnTo>
                    <a:pt x="1947" y="4987"/>
                  </a:lnTo>
                  <a:lnTo>
                    <a:pt x="2107" y="4773"/>
                  </a:lnTo>
                  <a:lnTo>
                    <a:pt x="2267" y="4667"/>
                  </a:lnTo>
                  <a:lnTo>
                    <a:pt x="2320" y="4587"/>
                  </a:lnTo>
                  <a:lnTo>
                    <a:pt x="2373" y="4480"/>
                  </a:lnTo>
                  <a:lnTo>
                    <a:pt x="2373" y="4374"/>
                  </a:lnTo>
                  <a:lnTo>
                    <a:pt x="2373" y="4294"/>
                  </a:lnTo>
                  <a:lnTo>
                    <a:pt x="1920" y="3147"/>
                  </a:lnTo>
                  <a:lnTo>
                    <a:pt x="2453" y="3120"/>
                  </a:lnTo>
                  <a:close/>
                  <a:moveTo>
                    <a:pt x="8772" y="1"/>
                  </a:moveTo>
                  <a:lnTo>
                    <a:pt x="8479" y="27"/>
                  </a:lnTo>
                  <a:lnTo>
                    <a:pt x="8186" y="81"/>
                  </a:lnTo>
                  <a:lnTo>
                    <a:pt x="7893" y="161"/>
                  </a:lnTo>
                  <a:lnTo>
                    <a:pt x="7626" y="294"/>
                  </a:lnTo>
                  <a:lnTo>
                    <a:pt x="7386" y="454"/>
                  </a:lnTo>
                  <a:lnTo>
                    <a:pt x="7173" y="641"/>
                  </a:lnTo>
                  <a:lnTo>
                    <a:pt x="6959" y="827"/>
                  </a:lnTo>
                  <a:lnTo>
                    <a:pt x="6799" y="1067"/>
                  </a:lnTo>
                  <a:lnTo>
                    <a:pt x="6639" y="1307"/>
                  </a:lnTo>
                  <a:lnTo>
                    <a:pt x="6506" y="1574"/>
                  </a:lnTo>
                  <a:lnTo>
                    <a:pt x="6426" y="1840"/>
                  </a:lnTo>
                  <a:lnTo>
                    <a:pt x="6373" y="2134"/>
                  </a:lnTo>
                  <a:lnTo>
                    <a:pt x="6346" y="2427"/>
                  </a:lnTo>
                  <a:lnTo>
                    <a:pt x="6346" y="2720"/>
                  </a:lnTo>
                  <a:lnTo>
                    <a:pt x="6399" y="3014"/>
                  </a:lnTo>
                  <a:lnTo>
                    <a:pt x="6506" y="3307"/>
                  </a:lnTo>
                  <a:lnTo>
                    <a:pt x="6213" y="3280"/>
                  </a:lnTo>
                  <a:lnTo>
                    <a:pt x="4080" y="3280"/>
                  </a:lnTo>
                  <a:lnTo>
                    <a:pt x="3920" y="3094"/>
                  </a:lnTo>
                  <a:lnTo>
                    <a:pt x="3760" y="2934"/>
                  </a:lnTo>
                  <a:lnTo>
                    <a:pt x="3546" y="2800"/>
                  </a:lnTo>
                  <a:lnTo>
                    <a:pt x="3360" y="2694"/>
                  </a:lnTo>
                  <a:lnTo>
                    <a:pt x="3147" y="2587"/>
                  </a:lnTo>
                  <a:lnTo>
                    <a:pt x="2907" y="2534"/>
                  </a:lnTo>
                  <a:lnTo>
                    <a:pt x="2667" y="2480"/>
                  </a:lnTo>
                  <a:lnTo>
                    <a:pt x="1440" y="2480"/>
                  </a:lnTo>
                  <a:lnTo>
                    <a:pt x="1360" y="2507"/>
                  </a:lnTo>
                  <a:lnTo>
                    <a:pt x="1307" y="2534"/>
                  </a:lnTo>
                  <a:lnTo>
                    <a:pt x="1227" y="2587"/>
                  </a:lnTo>
                  <a:lnTo>
                    <a:pt x="1173" y="2640"/>
                  </a:lnTo>
                  <a:lnTo>
                    <a:pt x="1147" y="2720"/>
                  </a:lnTo>
                  <a:lnTo>
                    <a:pt x="1120" y="2774"/>
                  </a:lnTo>
                  <a:lnTo>
                    <a:pt x="1120" y="2854"/>
                  </a:lnTo>
                  <a:lnTo>
                    <a:pt x="1147" y="2934"/>
                  </a:lnTo>
                  <a:lnTo>
                    <a:pt x="1653" y="4294"/>
                  </a:lnTo>
                  <a:lnTo>
                    <a:pt x="1493" y="4480"/>
                  </a:lnTo>
                  <a:lnTo>
                    <a:pt x="1333" y="4693"/>
                  </a:lnTo>
                  <a:lnTo>
                    <a:pt x="1173" y="4960"/>
                  </a:lnTo>
                  <a:lnTo>
                    <a:pt x="1013" y="5227"/>
                  </a:lnTo>
                  <a:lnTo>
                    <a:pt x="800" y="5280"/>
                  </a:lnTo>
                  <a:lnTo>
                    <a:pt x="614" y="5360"/>
                  </a:lnTo>
                  <a:lnTo>
                    <a:pt x="427" y="5493"/>
                  </a:lnTo>
                  <a:lnTo>
                    <a:pt x="294" y="5627"/>
                  </a:lnTo>
                  <a:lnTo>
                    <a:pt x="160" y="5813"/>
                  </a:lnTo>
                  <a:lnTo>
                    <a:pt x="80" y="6000"/>
                  </a:lnTo>
                  <a:lnTo>
                    <a:pt x="0" y="6187"/>
                  </a:lnTo>
                  <a:lnTo>
                    <a:pt x="0" y="6427"/>
                  </a:lnTo>
                  <a:lnTo>
                    <a:pt x="0" y="7306"/>
                  </a:lnTo>
                  <a:lnTo>
                    <a:pt x="0" y="7520"/>
                  </a:lnTo>
                  <a:lnTo>
                    <a:pt x="54" y="7706"/>
                  </a:lnTo>
                  <a:lnTo>
                    <a:pt x="160" y="7893"/>
                  </a:lnTo>
                  <a:lnTo>
                    <a:pt x="267" y="8053"/>
                  </a:lnTo>
                  <a:lnTo>
                    <a:pt x="400" y="8213"/>
                  </a:lnTo>
                  <a:lnTo>
                    <a:pt x="560" y="8320"/>
                  </a:lnTo>
                  <a:lnTo>
                    <a:pt x="747" y="8400"/>
                  </a:lnTo>
                  <a:lnTo>
                    <a:pt x="933" y="8480"/>
                  </a:lnTo>
                  <a:lnTo>
                    <a:pt x="1040" y="8693"/>
                  </a:lnTo>
                  <a:lnTo>
                    <a:pt x="1147" y="8906"/>
                  </a:lnTo>
                  <a:lnTo>
                    <a:pt x="1253" y="9120"/>
                  </a:lnTo>
                  <a:lnTo>
                    <a:pt x="1387" y="9280"/>
                  </a:lnTo>
                  <a:lnTo>
                    <a:pt x="1653" y="9600"/>
                  </a:lnTo>
                  <a:lnTo>
                    <a:pt x="1947" y="9839"/>
                  </a:lnTo>
                  <a:lnTo>
                    <a:pt x="1947" y="10906"/>
                  </a:lnTo>
                  <a:lnTo>
                    <a:pt x="1973" y="11039"/>
                  </a:lnTo>
                  <a:lnTo>
                    <a:pt x="2027" y="11119"/>
                  </a:lnTo>
                  <a:lnTo>
                    <a:pt x="2133" y="11199"/>
                  </a:lnTo>
                  <a:lnTo>
                    <a:pt x="2267" y="11226"/>
                  </a:lnTo>
                  <a:lnTo>
                    <a:pt x="3573" y="11226"/>
                  </a:lnTo>
                  <a:lnTo>
                    <a:pt x="3706" y="11199"/>
                  </a:lnTo>
                  <a:lnTo>
                    <a:pt x="3813" y="11119"/>
                  </a:lnTo>
                  <a:lnTo>
                    <a:pt x="3893" y="11039"/>
                  </a:lnTo>
                  <a:lnTo>
                    <a:pt x="3920" y="10906"/>
                  </a:lnTo>
                  <a:lnTo>
                    <a:pt x="3920" y="10666"/>
                  </a:lnTo>
                  <a:lnTo>
                    <a:pt x="6213" y="10666"/>
                  </a:lnTo>
                  <a:lnTo>
                    <a:pt x="6559" y="10639"/>
                  </a:lnTo>
                  <a:lnTo>
                    <a:pt x="6559" y="10906"/>
                  </a:lnTo>
                  <a:lnTo>
                    <a:pt x="6586" y="11039"/>
                  </a:lnTo>
                  <a:lnTo>
                    <a:pt x="6666" y="11119"/>
                  </a:lnTo>
                  <a:lnTo>
                    <a:pt x="6746" y="11199"/>
                  </a:lnTo>
                  <a:lnTo>
                    <a:pt x="6879" y="11226"/>
                  </a:lnTo>
                  <a:lnTo>
                    <a:pt x="8186" y="11226"/>
                  </a:lnTo>
                  <a:lnTo>
                    <a:pt x="8319" y="11199"/>
                  </a:lnTo>
                  <a:lnTo>
                    <a:pt x="8399" y="11119"/>
                  </a:lnTo>
                  <a:lnTo>
                    <a:pt x="8479" y="11039"/>
                  </a:lnTo>
                  <a:lnTo>
                    <a:pt x="8506" y="10906"/>
                  </a:lnTo>
                  <a:lnTo>
                    <a:pt x="8506" y="9973"/>
                  </a:lnTo>
                  <a:lnTo>
                    <a:pt x="8533" y="9866"/>
                  </a:lnTo>
                  <a:lnTo>
                    <a:pt x="8586" y="9786"/>
                  </a:lnTo>
                  <a:lnTo>
                    <a:pt x="8772" y="9626"/>
                  </a:lnTo>
                  <a:lnTo>
                    <a:pt x="8959" y="9440"/>
                  </a:lnTo>
                  <a:lnTo>
                    <a:pt x="9119" y="9253"/>
                  </a:lnTo>
                  <a:lnTo>
                    <a:pt x="9252" y="9066"/>
                  </a:lnTo>
                  <a:lnTo>
                    <a:pt x="9386" y="8853"/>
                  </a:lnTo>
                  <a:lnTo>
                    <a:pt x="9519" y="8640"/>
                  </a:lnTo>
                  <a:lnTo>
                    <a:pt x="9599" y="8400"/>
                  </a:lnTo>
                  <a:lnTo>
                    <a:pt x="9706" y="8186"/>
                  </a:lnTo>
                  <a:lnTo>
                    <a:pt x="9786" y="7946"/>
                  </a:lnTo>
                  <a:lnTo>
                    <a:pt x="9839" y="7706"/>
                  </a:lnTo>
                  <a:lnTo>
                    <a:pt x="9866" y="7466"/>
                  </a:lnTo>
                  <a:lnTo>
                    <a:pt x="9892" y="7226"/>
                  </a:lnTo>
                  <a:lnTo>
                    <a:pt x="9919" y="6987"/>
                  </a:lnTo>
                  <a:lnTo>
                    <a:pt x="9892" y="6720"/>
                  </a:lnTo>
                  <a:lnTo>
                    <a:pt x="9866" y="6480"/>
                  </a:lnTo>
                  <a:lnTo>
                    <a:pt x="9839" y="6240"/>
                  </a:lnTo>
                  <a:lnTo>
                    <a:pt x="10186" y="6240"/>
                  </a:lnTo>
                  <a:lnTo>
                    <a:pt x="10292" y="6187"/>
                  </a:lnTo>
                  <a:lnTo>
                    <a:pt x="10399" y="6160"/>
                  </a:lnTo>
                  <a:lnTo>
                    <a:pt x="10479" y="6080"/>
                  </a:lnTo>
                  <a:lnTo>
                    <a:pt x="10532" y="6000"/>
                  </a:lnTo>
                  <a:lnTo>
                    <a:pt x="10586" y="5920"/>
                  </a:lnTo>
                  <a:lnTo>
                    <a:pt x="10612" y="5813"/>
                  </a:lnTo>
                  <a:lnTo>
                    <a:pt x="10639" y="5707"/>
                  </a:lnTo>
                  <a:lnTo>
                    <a:pt x="10666" y="5600"/>
                  </a:lnTo>
                  <a:lnTo>
                    <a:pt x="10719" y="5493"/>
                  </a:lnTo>
                  <a:lnTo>
                    <a:pt x="10799" y="5440"/>
                  </a:lnTo>
                  <a:lnTo>
                    <a:pt x="10906" y="5413"/>
                  </a:lnTo>
                  <a:lnTo>
                    <a:pt x="11066" y="5387"/>
                  </a:lnTo>
                  <a:lnTo>
                    <a:pt x="11146" y="5307"/>
                  </a:lnTo>
                  <a:lnTo>
                    <a:pt x="11226" y="5200"/>
                  </a:lnTo>
                  <a:lnTo>
                    <a:pt x="11226" y="5093"/>
                  </a:lnTo>
                  <a:lnTo>
                    <a:pt x="11226" y="4987"/>
                  </a:lnTo>
                  <a:lnTo>
                    <a:pt x="11146" y="4880"/>
                  </a:lnTo>
                  <a:lnTo>
                    <a:pt x="11066" y="4800"/>
                  </a:lnTo>
                  <a:lnTo>
                    <a:pt x="10906" y="4773"/>
                  </a:lnTo>
                  <a:lnTo>
                    <a:pt x="10746" y="4773"/>
                  </a:lnTo>
                  <a:lnTo>
                    <a:pt x="10559" y="4827"/>
                  </a:lnTo>
                  <a:lnTo>
                    <a:pt x="10426" y="4907"/>
                  </a:lnTo>
                  <a:lnTo>
                    <a:pt x="10292" y="4987"/>
                  </a:lnTo>
                  <a:lnTo>
                    <a:pt x="10186" y="5120"/>
                  </a:lnTo>
                  <a:lnTo>
                    <a:pt x="10079" y="5253"/>
                  </a:lnTo>
                  <a:lnTo>
                    <a:pt x="10026" y="5413"/>
                  </a:lnTo>
                  <a:lnTo>
                    <a:pt x="9972" y="5573"/>
                  </a:lnTo>
                  <a:lnTo>
                    <a:pt x="9626" y="5573"/>
                  </a:lnTo>
                  <a:lnTo>
                    <a:pt x="9439" y="5200"/>
                  </a:lnTo>
                  <a:lnTo>
                    <a:pt x="9199" y="4827"/>
                  </a:lnTo>
                  <a:lnTo>
                    <a:pt x="9466" y="4773"/>
                  </a:lnTo>
                  <a:lnTo>
                    <a:pt x="9706" y="4667"/>
                  </a:lnTo>
                  <a:lnTo>
                    <a:pt x="9946" y="4587"/>
                  </a:lnTo>
                  <a:lnTo>
                    <a:pt x="10132" y="4453"/>
                  </a:lnTo>
                  <a:lnTo>
                    <a:pt x="10319" y="4320"/>
                  </a:lnTo>
                  <a:lnTo>
                    <a:pt x="10506" y="4160"/>
                  </a:lnTo>
                  <a:lnTo>
                    <a:pt x="10639" y="4000"/>
                  </a:lnTo>
                  <a:lnTo>
                    <a:pt x="10772" y="3840"/>
                  </a:lnTo>
                  <a:lnTo>
                    <a:pt x="10879" y="3654"/>
                  </a:lnTo>
                  <a:lnTo>
                    <a:pt x="10986" y="3467"/>
                  </a:lnTo>
                  <a:lnTo>
                    <a:pt x="11066" y="3254"/>
                  </a:lnTo>
                  <a:lnTo>
                    <a:pt x="11119" y="3067"/>
                  </a:lnTo>
                  <a:lnTo>
                    <a:pt x="11172" y="2854"/>
                  </a:lnTo>
                  <a:lnTo>
                    <a:pt x="11199" y="2640"/>
                  </a:lnTo>
                  <a:lnTo>
                    <a:pt x="11199" y="2427"/>
                  </a:lnTo>
                  <a:lnTo>
                    <a:pt x="11199" y="2214"/>
                  </a:lnTo>
                  <a:lnTo>
                    <a:pt x="11172" y="2027"/>
                  </a:lnTo>
                  <a:lnTo>
                    <a:pt x="11119" y="1814"/>
                  </a:lnTo>
                  <a:lnTo>
                    <a:pt x="11066" y="1601"/>
                  </a:lnTo>
                  <a:lnTo>
                    <a:pt x="10986" y="1414"/>
                  </a:lnTo>
                  <a:lnTo>
                    <a:pt x="10879" y="1227"/>
                  </a:lnTo>
                  <a:lnTo>
                    <a:pt x="10772" y="1041"/>
                  </a:lnTo>
                  <a:lnTo>
                    <a:pt x="10639" y="881"/>
                  </a:lnTo>
                  <a:lnTo>
                    <a:pt x="10506" y="721"/>
                  </a:lnTo>
                  <a:lnTo>
                    <a:pt x="10346" y="561"/>
                  </a:lnTo>
                  <a:lnTo>
                    <a:pt x="10159" y="427"/>
                  </a:lnTo>
                  <a:lnTo>
                    <a:pt x="9972" y="321"/>
                  </a:lnTo>
                  <a:lnTo>
                    <a:pt x="9759" y="214"/>
                  </a:lnTo>
                  <a:lnTo>
                    <a:pt x="9546" y="134"/>
                  </a:lnTo>
                  <a:lnTo>
                    <a:pt x="9306" y="81"/>
                  </a:lnTo>
                  <a:lnTo>
                    <a:pt x="9039" y="27"/>
                  </a:lnTo>
                  <a:lnTo>
                    <a:pt x="87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22"/>
          <p:cNvGrpSpPr/>
          <p:nvPr/>
        </p:nvGrpSpPr>
        <p:grpSpPr>
          <a:xfrm>
            <a:off x="2176822" y="8961739"/>
            <a:ext cx="194841" cy="221023"/>
            <a:chOff x="2270406" y="9016512"/>
            <a:chExt cx="183466" cy="208119"/>
          </a:xfrm>
        </p:grpSpPr>
        <p:sp>
          <p:nvSpPr>
            <p:cNvPr id="378" name="Google Shape;378;p22"/>
            <p:cNvSpPr/>
            <p:nvPr/>
          </p:nvSpPr>
          <p:spPr>
            <a:xfrm>
              <a:off x="2270406" y="9016512"/>
              <a:ext cx="183466" cy="208119"/>
            </a:xfrm>
            <a:custGeom>
              <a:rect b="b" l="l" r="r" t="t"/>
              <a:pathLst>
                <a:path extrusionOk="0" h="11253" w="9920">
                  <a:moveTo>
                    <a:pt x="5360" y="641"/>
                  </a:moveTo>
                  <a:lnTo>
                    <a:pt x="5360" y="1334"/>
                  </a:lnTo>
                  <a:lnTo>
                    <a:pt x="4960" y="1307"/>
                  </a:lnTo>
                  <a:lnTo>
                    <a:pt x="4560" y="1334"/>
                  </a:lnTo>
                  <a:lnTo>
                    <a:pt x="4560" y="641"/>
                  </a:lnTo>
                  <a:close/>
                  <a:moveTo>
                    <a:pt x="8667" y="2187"/>
                  </a:moveTo>
                  <a:lnTo>
                    <a:pt x="8773" y="2240"/>
                  </a:lnTo>
                  <a:lnTo>
                    <a:pt x="8853" y="2347"/>
                  </a:lnTo>
                  <a:lnTo>
                    <a:pt x="8880" y="2454"/>
                  </a:lnTo>
                  <a:lnTo>
                    <a:pt x="8853" y="2560"/>
                  </a:lnTo>
                  <a:lnTo>
                    <a:pt x="8800" y="2667"/>
                  </a:lnTo>
                  <a:lnTo>
                    <a:pt x="8587" y="2880"/>
                  </a:lnTo>
                  <a:lnTo>
                    <a:pt x="8480" y="2774"/>
                  </a:lnTo>
                  <a:lnTo>
                    <a:pt x="8187" y="2480"/>
                  </a:lnTo>
                  <a:lnTo>
                    <a:pt x="8373" y="2267"/>
                  </a:lnTo>
                  <a:lnTo>
                    <a:pt x="8453" y="2214"/>
                  </a:lnTo>
                  <a:lnTo>
                    <a:pt x="8560" y="2187"/>
                  </a:lnTo>
                  <a:close/>
                  <a:moveTo>
                    <a:pt x="5360" y="2000"/>
                  </a:moveTo>
                  <a:lnTo>
                    <a:pt x="5734" y="2054"/>
                  </a:lnTo>
                  <a:lnTo>
                    <a:pt x="6134" y="2134"/>
                  </a:lnTo>
                  <a:lnTo>
                    <a:pt x="6507" y="2267"/>
                  </a:lnTo>
                  <a:lnTo>
                    <a:pt x="6853" y="2400"/>
                  </a:lnTo>
                  <a:lnTo>
                    <a:pt x="7227" y="2587"/>
                  </a:lnTo>
                  <a:lnTo>
                    <a:pt x="7547" y="2800"/>
                  </a:lnTo>
                  <a:lnTo>
                    <a:pt x="7867" y="3067"/>
                  </a:lnTo>
                  <a:lnTo>
                    <a:pt x="8133" y="3334"/>
                  </a:lnTo>
                  <a:lnTo>
                    <a:pt x="8400" y="3654"/>
                  </a:lnTo>
                  <a:lnTo>
                    <a:pt x="8640" y="4000"/>
                  </a:lnTo>
                  <a:lnTo>
                    <a:pt x="8853" y="4400"/>
                  </a:lnTo>
                  <a:lnTo>
                    <a:pt x="9013" y="4827"/>
                  </a:lnTo>
                  <a:lnTo>
                    <a:pt x="9146" y="5280"/>
                  </a:lnTo>
                  <a:lnTo>
                    <a:pt x="9226" y="5760"/>
                  </a:lnTo>
                  <a:lnTo>
                    <a:pt x="9280" y="6267"/>
                  </a:lnTo>
                  <a:lnTo>
                    <a:pt x="9253" y="6720"/>
                  </a:lnTo>
                  <a:lnTo>
                    <a:pt x="9173" y="7146"/>
                  </a:lnTo>
                  <a:lnTo>
                    <a:pt x="9066" y="7546"/>
                  </a:lnTo>
                  <a:lnTo>
                    <a:pt x="8933" y="7946"/>
                  </a:lnTo>
                  <a:lnTo>
                    <a:pt x="8747" y="8320"/>
                  </a:lnTo>
                  <a:lnTo>
                    <a:pt x="8533" y="8693"/>
                  </a:lnTo>
                  <a:lnTo>
                    <a:pt x="8293" y="9013"/>
                  </a:lnTo>
                  <a:lnTo>
                    <a:pt x="8000" y="9306"/>
                  </a:lnTo>
                  <a:lnTo>
                    <a:pt x="7707" y="9600"/>
                  </a:lnTo>
                  <a:lnTo>
                    <a:pt x="7360" y="9839"/>
                  </a:lnTo>
                  <a:lnTo>
                    <a:pt x="7013" y="10053"/>
                  </a:lnTo>
                  <a:lnTo>
                    <a:pt x="6640" y="10239"/>
                  </a:lnTo>
                  <a:lnTo>
                    <a:pt x="6240" y="10399"/>
                  </a:lnTo>
                  <a:lnTo>
                    <a:pt x="5840" y="10506"/>
                  </a:lnTo>
                  <a:lnTo>
                    <a:pt x="5414" y="10559"/>
                  </a:lnTo>
                  <a:lnTo>
                    <a:pt x="4960" y="10586"/>
                  </a:lnTo>
                  <a:lnTo>
                    <a:pt x="4534" y="10559"/>
                  </a:lnTo>
                  <a:lnTo>
                    <a:pt x="4107" y="10506"/>
                  </a:lnTo>
                  <a:lnTo>
                    <a:pt x="3680" y="10399"/>
                  </a:lnTo>
                  <a:lnTo>
                    <a:pt x="3281" y="10239"/>
                  </a:lnTo>
                  <a:lnTo>
                    <a:pt x="2907" y="10053"/>
                  </a:lnTo>
                  <a:lnTo>
                    <a:pt x="2561" y="9839"/>
                  </a:lnTo>
                  <a:lnTo>
                    <a:pt x="2214" y="9600"/>
                  </a:lnTo>
                  <a:lnTo>
                    <a:pt x="1921" y="9306"/>
                  </a:lnTo>
                  <a:lnTo>
                    <a:pt x="1627" y="9013"/>
                  </a:lnTo>
                  <a:lnTo>
                    <a:pt x="1387" y="8693"/>
                  </a:lnTo>
                  <a:lnTo>
                    <a:pt x="1174" y="8320"/>
                  </a:lnTo>
                  <a:lnTo>
                    <a:pt x="988" y="7946"/>
                  </a:lnTo>
                  <a:lnTo>
                    <a:pt x="854" y="7546"/>
                  </a:lnTo>
                  <a:lnTo>
                    <a:pt x="748" y="7146"/>
                  </a:lnTo>
                  <a:lnTo>
                    <a:pt x="668" y="6720"/>
                  </a:lnTo>
                  <a:lnTo>
                    <a:pt x="641" y="6267"/>
                  </a:lnTo>
                  <a:lnTo>
                    <a:pt x="694" y="5760"/>
                  </a:lnTo>
                  <a:lnTo>
                    <a:pt x="774" y="5280"/>
                  </a:lnTo>
                  <a:lnTo>
                    <a:pt x="908" y="4827"/>
                  </a:lnTo>
                  <a:lnTo>
                    <a:pt x="1094" y="4400"/>
                  </a:lnTo>
                  <a:lnTo>
                    <a:pt x="1281" y="4000"/>
                  </a:lnTo>
                  <a:lnTo>
                    <a:pt x="1521" y="3654"/>
                  </a:lnTo>
                  <a:lnTo>
                    <a:pt x="1787" y="3334"/>
                  </a:lnTo>
                  <a:lnTo>
                    <a:pt x="2054" y="3067"/>
                  </a:lnTo>
                  <a:lnTo>
                    <a:pt x="2374" y="2800"/>
                  </a:lnTo>
                  <a:lnTo>
                    <a:pt x="2721" y="2587"/>
                  </a:lnTo>
                  <a:lnTo>
                    <a:pt x="3067" y="2400"/>
                  </a:lnTo>
                  <a:lnTo>
                    <a:pt x="3414" y="2267"/>
                  </a:lnTo>
                  <a:lnTo>
                    <a:pt x="3787" y="2134"/>
                  </a:lnTo>
                  <a:lnTo>
                    <a:pt x="4187" y="2054"/>
                  </a:lnTo>
                  <a:lnTo>
                    <a:pt x="4560" y="2000"/>
                  </a:lnTo>
                  <a:close/>
                  <a:moveTo>
                    <a:pt x="3281" y="1"/>
                  </a:moveTo>
                  <a:lnTo>
                    <a:pt x="3147" y="27"/>
                  </a:lnTo>
                  <a:lnTo>
                    <a:pt x="3041" y="81"/>
                  </a:lnTo>
                  <a:lnTo>
                    <a:pt x="2961" y="187"/>
                  </a:lnTo>
                  <a:lnTo>
                    <a:pt x="2961" y="321"/>
                  </a:lnTo>
                  <a:lnTo>
                    <a:pt x="2961" y="454"/>
                  </a:lnTo>
                  <a:lnTo>
                    <a:pt x="3041" y="561"/>
                  </a:lnTo>
                  <a:lnTo>
                    <a:pt x="3147" y="641"/>
                  </a:lnTo>
                  <a:lnTo>
                    <a:pt x="3894" y="641"/>
                  </a:lnTo>
                  <a:lnTo>
                    <a:pt x="3894" y="1414"/>
                  </a:lnTo>
                  <a:lnTo>
                    <a:pt x="3387" y="1574"/>
                  </a:lnTo>
                  <a:lnTo>
                    <a:pt x="2881" y="1761"/>
                  </a:lnTo>
                  <a:lnTo>
                    <a:pt x="2401" y="2027"/>
                  </a:lnTo>
                  <a:lnTo>
                    <a:pt x="1947" y="2320"/>
                  </a:lnTo>
                  <a:lnTo>
                    <a:pt x="1521" y="1867"/>
                  </a:lnTo>
                  <a:lnTo>
                    <a:pt x="1734" y="1654"/>
                  </a:lnTo>
                  <a:lnTo>
                    <a:pt x="1814" y="1521"/>
                  </a:lnTo>
                  <a:lnTo>
                    <a:pt x="1841" y="1414"/>
                  </a:lnTo>
                  <a:lnTo>
                    <a:pt x="1814" y="1281"/>
                  </a:lnTo>
                  <a:lnTo>
                    <a:pt x="1734" y="1174"/>
                  </a:lnTo>
                  <a:lnTo>
                    <a:pt x="1627" y="1094"/>
                  </a:lnTo>
                  <a:lnTo>
                    <a:pt x="1521" y="1067"/>
                  </a:lnTo>
                  <a:lnTo>
                    <a:pt x="1387" y="1094"/>
                  </a:lnTo>
                  <a:lnTo>
                    <a:pt x="1281" y="1174"/>
                  </a:lnTo>
                  <a:lnTo>
                    <a:pt x="374" y="2054"/>
                  </a:lnTo>
                  <a:lnTo>
                    <a:pt x="294" y="2160"/>
                  </a:lnTo>
                  <a:lnTo>
                    <a:pt x="268" y="2294"/>
                  </a:lnTo>
                  <a:lnTo>
                    <a:pt x="294" y="2400"/>
                  </a:lnTo>
                  <a:lnTo>
                    <a:pt x="374" y="2534"/>
                  </a:lnTo>
                  <a:lnTo>
                    <a:pt x="481" y="2587"/>
                  </a:lnTo>
                  <a:lnTo>
                    <a:pt x="614" y="2614"/>
                  </a:lnTo>
                  <a:lnTo>
                    <a:pt x="721" y="2587"/>
                  </a:lnTo>
                  <a:lnTo>
                    <a:pt x="828" y="2534"/>
                  </a:lnTo>
                  <a:lnTo>
                    <a:pt x="1041" y="2320"/>
                  </a:lnTo>
                  <a:lnTo>
                    <a:pt x="1441" y="2747"/>
                  </a:lnTo>
                  <a:lnTo>
                    <a:pt x="1441" y="2774"/>
                  </a:lnTo>
                  <a:lnTo>
                    <a:pt x="1174" y="3067"/>
                  </a:lnTo>
                  <a:lnTo>
                    <a:pt x="934" y="3360"/>
                  </a:lnTo>
                  <a:lnTo>
                    <a:pt x="721" y="3680"/>
                  </a:lnTo>
                  <a:lnTo>
                    <a:pt x="534" y="4027"/>
                  </a:lnTo>
                  <a:lnTo>
                    <a:pt x="374" y="4347"/>
                  </a:lnTo>
                  <a:lnTo>
                    <a:pt x="241" y="4693"/>
                  </a:lnTo>
                  <a:lnTo>
                    <a:pt x="134" y="5040"/>
                  </a:lnTo>
                  <a:lnTo>
                    <a:pt x="54" y="5413"/>
                  </a:lnTo>
                  <a:lnTo>
                    <a:pt x="28" y="5760"/>
                  </a:lnTo>
                  <a:lnTo>
                    <a:pt x="1" y="6107"/>
                  </a:lnTo>
                  <a:lnTo>
                    <a:pt x="1" y="6453"/>
                  </a:lnTo>
                  <a:lnTo>
                    <a:pt x="28" y="6827"/>
                  </a:lnTo>
                  <a:lnTo>
                    <a:pt x="81" y="7173"/>
                  </a:lnTo>
                  <a:lnTo>
                    <a:pt x="161" y="7493"/>
                  </a:lnTo>
                  <a:lnTo>
                    <a:pt x="268" y="7840"/>
                  </a:lnTo>
                  <a:lnTo>
                    <a:pt x="374" y="8160"/>
                  </a:lnTo>
                  <a:lnTo>
                    <a:pt x="534" y="8480"/>
                  </a:lnTo>
                  <a:lnTo>
                    <a:pt x="694" y="8800"/>
                  </a:lnTo>
                  <a:lnTo>
                    <a:pt x="881" y="9093"/>
                  </a:lnTo>
                  <a:lnTo>
                    <a:pt x="1094" y="9386"/>
                  </a:lnTo>
                  <a:lnTo>
                    <a:pt x="1307" y="9653"/>
                  </a:lnTo>
                  <a:lnTo>
                    <a:pt x="1574" y="9893"/>
                  </a:lnTo>
                  <a:lnTo>
                    <a:pt x="1841" y="10133"/>
                  </a:lnTo>
                  <a:lnTo>
                    <a:pt x="2107" y="10346"/>
                  </a:lnTo>
                  <a:lnTo>
                    <a:pt x="2427" y="10559"/>
                  </a:lnTo>
                  <a:lnTo>
                    <a:pt x="2721" y="10719"/>
                  </a:lnTo>
                  <a:lnTo>
                    <a:pt x="3067" y="10879"/>
                  </a:lnTo>
                  <a:lnTo>
                    <a:pt x="3414" y="11013"/>
                  </a:lnTo>
                  <a:lnTo>
                    <a:pt x="3787" y="11093"/>
                  </a:lnTo>
                  <a:lnTo>
                    <a:pt x="4160" y="11173"/>
                  </a:lnTo>
                  <a:lnTo>
                    <a:pt x="4560" y="11226"/>
                  </a:lnTo>
                  <a:lnTo>
                    <a:pt x="4960" y="11253"/>
                  </a:lnTo>
                  <a:lnTo>
                    <a:pt x="5334" y="11226"/>
                  </a:lnTo>
                  <a:lnTo>
                    <a:pt x="5707" y="11199"/>
                  </a:lnTo>
                  <a:lnTo>
                    <a:pt x="6054" y="11119"/>
                  </a:lnTo>
                  <a:lnTo>
                    <a:pt x="6373" y="11039"/>
                  </a:lnTo>
                  <a:lnTo>
                    <a:pt x="6720" y="10933"/>
                  </a:lnTo>
                  <a:lnTo>
                    <a:pt x="7013" y="10799"/>
                  </a:lnTo>
                  <a:lnTo>
                    <a:pt x="7333" y="10639"/>
                  </a:lnTo>
                  <a:lnTo>
                    <a:pt x="7627" y="10479"/>
                  </a:lnTo>
                  <a:lnTo>
                    <a:pt x="7893" y="10293"/>
                  </a:lnTo>
                  <a:lnTo>
                    <a:pt x="8160" y="10079"/>
                  </a:lnTo>
                  <a:lnTo>
                    <a:pt x="8400" y="9866"/>
                  </a:lnTo>
                  <a:lnTo>
                    <a:pt x="8613" y="9626"/>
                  </a:lnTo>
                  <a:lnTo>
                    <a:pt x="8827" y="9386"/>
                  </a:lnTo>
                  <a:lnTo>
                    <a:pt x="9040" y="9120"/>
                  </a:lnTo>
                  <a:lnTo>
                    <a:pt x="9200" y="8826"/>
                  </a:lnTo>
                  <a:lnTo>
                    <a:pt x="9360" y="8560"/>
                  </a:lnTo>
                  <a:lnTo>
                    <a:pt x="9493" y="8266"/>
                  </a:lnTo>
                  <a:lnTo>
                    <a:pt x="9626" y="7946"/>
                  </a:lnTo>
                  <a:lnTo>
                    <a:pt x="9733" y="7653"/>
                  </a:lnTo>
                  <a:lnTo>
                    <a:pt x="9813" y="7333"/>
                  </a:lnTo>
                  <a:lnTo>
                    <a:pt x="9866" y="7013"/>
                  </a:lnTo>
                  <a:lnTo>
                    <a:pt x="9920" y="6667"/>
                  </a:lnTo>
                  <a:lnTo>
                    <a:pt x="9920" y="6347"/>
                  </a:lnTo>
                  <a:lnTo>
                    <a:pt x="9920" y="6000"/>
                  </a:lnTo>
                  <a:lnTo>
                    <a:pt x="9893" y="5680"/>
                  </a:lnTo>
                  <a:lnTo>
                    <a:pt x="9840" y="5333"/>
                  </a:lnTo>
                  <a:lnTo>
                    <a:pt x="9786" y="5013"/>
                  </a:lnTo>
                  <a:lnTo>
                    <a:pt x="9680" y="4693"/>
                  </a:lnTo>
                  <a:lnTo>
                    <a:pt x="9546" y="4347"/>
                  </a:lnTo>
                  <a:lnTo>
                    <a:pt x="9413" y="4027"/>
                  </a:lnTo>
                  <a:lnTo>
                    <a:pt x="9226" y="3707"/>
                  </a:lnTo>
                  <a:lnTo>
                    <a:pt x="9013" y="3414"/>
                  </a:lnTo>
                  <a:lnTo>
                    <a:pt x="9280" y="3094"/>
                  </a:lnTo>
                  <a:lnTo>
                    <a:pt x="9413" y="2960"/>
                  </a:lnTo>
                  <a:lnTo>
                    <a:pt x="9493" y="2774"/>
                  </a:lnTo>
                  <a:lnTo>
                    <a:pt x="9520" y="2614"/>
                  </a:lnTo>
                  <a:lnTo>
                    <a:pt x="9546" y="2427"/>
                  </a:lnTo>
                  <a:lnTo>
                    <a:pt x="9493" y="2240"/>
                  </a:lnTo>
                  <a:lnTo>
                    <a:pt x="9440" y="2054"/>
                  </a:lnTo>
                  <a:lnTo>
                    <a:pt x="9360" y="1894"/>
                  </a:lnTo>
                  <a:lnTo>
                    <a:pt x="9226" y="1761"/>
                  </a:lnTo>
                  <a:lnTo>
                    <a:pt x="9066" y="1654"/>
                  </a:lnTo>
                  <a:lnTo>
                    <a:pt x="8906" y="1574"/>
                  </a:lnTo>
                  <a:lnTo>
                    <a:pt x="8720" y="1521"/>
                  </a:lnTo>
                  <a:lnTo>
                    <a:pt x="8533" y="1521"/>
                  </a:lnTo>
                  <a:lnTo>
                    <a:pt x="8347" y="1547"/>
                  </a:lnTo>
                  <a:lnTo>
                    <a:pt x="8187" y="1601"/>
                  </a:lnTo>
                  <a:lnTo>
                    <a:pt x="8027" y="1707"/>
                  </a:lnTo>
                  <a:lnTo>
                    <a:pt x="7867" y="1840"/>
                  </a:lnTo>
                  <a:lnTo>
                    <a:pt x="7653" y="2080"/>
                  </a:lnTo>
                  <a:lnTo>
                    <a:pt x="7253" y="1867"/>
                  </a:lnTo>
                  <a:lnTo>
                    <a:pt x="6853" y="1681"/>
                  </a:lnTo>
                  <a:lnTo>
                    <a:pt x="6453" y="1521"/>
                  </a:lnTo>
                  <a:lnTo>
                    <a:pt x="6027" y="1414"/>
                  </a:lnTo>
                  <a:lnTo>
                    <a:pt x="6027" y="641"/>
                  </a:lnTo>
                  <a:lnTo>
                    <a:pt x="6773" y="641"/>
                  </a:lnTo>
                  <a:lnTo>
                    <a:pt x="6880" y="561"/>
                  </a:lnTo>
                  <a:lnTo>
                    <a:pt x="6960" y="454"/>
                  </a:lnTo>
                  <a:lnTo>
                    <a:pt x="6987" y="321"/>
                  </a:lnTo>
                  <a:lnTo>
                    <a:pt x="6960" y="187"/>
                  </a:lnTo>
                  <a:lnTo>
                    <a:pt x="6880" y="81"/>
                  </a:lnTo>
                  <a:lnTo>
                    <a:pt x="6773" y="27"/>
                  </a:lnTo>
                  <a:lnTo>
                    <a:pt x="66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2355721" y="9100847"/>
              <a:ext cx="23192" cy="37988"/>
            </a:xfrm>
            <a:custGeom>
              <a:rect b="b" l="l" r="r" t="t"/>
              <a:pathLst>
                <a:path extrusionOk="0" h="2054" w="1254">
                  <a:moveTo>
                    <a:pt x="347" y="0"/>
                  </a:moveTo>
                  <a:lnTo>
                    <a:pt x="214" y="27"/>
                  </a:lnTo>
                  <a:lnTo>
                    <a:pt x="107" y="107"/>
                  </a:lnTo>
                  <a:lnTo>
                    <a:pt x="27" y="213"/>
                  </a:lnTo>
                  <a:lnTo>
                    <a:pt x="1" y="320"/>
                  </a:lnTo>
                  <a:lnTo>
                    <a:pt x="1" y="1733"/>
                  </a:lnTo>
                  <a:lnTo>
                    <a:pt x="27" y="1840"/>
                  </a:lnTo>
                  <a:lnTo>
                    <a:pt x="107" y="1947"/>
                  </a:lnTo>
                  <a:lnTo>
                    <a:pt x="214" y="2027"/>
                  </a:lnTo>
                  <a:lnTo>
                    <a:pt x="347" y="2053"/>
                  </a:lnTo>
                  <a:lnTo>
                    <a:pt x="907" y="2053"/>
                  </a:lnTo>
                  <a:lnTo>
                    <a:pt x="1067" y="2027"/>
                  </a:lnTo>
                  <a:lnTo>
                    <a:pt x="1174" y="1947"/>
                  </a:lnTo>
                  <a:lnTo>
                    <a:pt x="1227" y="1840"/>
                  </a:lnTo>
                  <a:lnTo>
                    <a:pt x="1254" y="1733"/>
                  </a:lnTo>
                  <a:lnTo>
                    <a:pt x="1227" y="1600"/>
                  </a:lnTo>
                  <a:lnTo>
                    <a:pt x="1174" y="1493"/>
                  </a:lnTo>
                  <a:lnTo>
                    <a:pt x="1067" y="1413"/>
                  </a:lnTo>
                  <a:lnTo>
                    <a:pt x="907" y="1387"/>
                  </a:lnTo>
                  <a:lnTo>
                    <a:pt x="667" y="1387"/>
                  </a:lnTo>
                  <a:lnTo>
                    <a:pt x="667" y="320"/>
                  </a:lnTo>
                  <a:lnTo>
                    <a:pt x="641" y="213"/>
                  </a:lnTo>
                  <a:lnTo>
                    <a:pt x="587" y="107"/>
                  </a:lnTo>
                  <a:lnTo>
                    <a:pt x="481" y="27"/>
                  </a:lnTo>
                  <a:lnTo>
                    <a:pt x="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2332048" y="9175306"/>
              <a:ext cx="61180" cy="25171"/>
            </a:xfrm>
            <a:custGeom>
              <a:rect b="b" l="l" r="r" t="t"/>
              <a:pathLst>
                <a:path extrusionOk="0" h="1361" w="3308">
                  <a:moveTo>
                    <a:pt x="1627" y="0"/>
                  </a:moveTo>
                  <a:lnTo>
                    <a:pt x="1521" y="27"/>
                  </a:lnTo>
                  <a:lnTo>
                    <a:pt x="1414" y="80"/>
                  </a:lnTo>
                  <a:lnTo>
                    <a:pt x="1334" y="187"/>
                  </a:lnTo>
                  <a:lnTo>
                    <a:pt x="1307" y="320"/>
                  </a:lnTo>
                  <a:lnTo>
                    <a:pt x="1307" y="667"/>
                  </a:lnTo>
                  <a:lnTo>
                    <a:pt x="881" y="587"/>
                  </a:lnTo>
                  <a:lnTo>
                    <a:pt x="481" y="454"/>
                  </a:lnTo>
                  <a:lnTo>
                    <a:pt x="347" y="427"/>
                  </a:lnTo>
                  <a:lnTo>
                    <a:pt x="214" y="454"/>
                  </a:lnTo>
                  <a:lnTo>
                    <a:pt x="108" y="534"/>
                  </a:lnTo>
                  <a:lnTo>
                    <a:pt x="28" y="640"/>
                  </a:lnTo>
                  <a:lnTo>
                    <a:pt x="1" y="774"/>
                  </a:lnTo>
                  <a:lnTo>
                    <a:pt x="28" y="880"/>
                  </a:lnTo>
                  <a:lnTo>
                    <a:pt x="108" y="987"/>
                  </a:lnTo>
                  <a:lnTo>
                    <a:pt x="214" y="1067"/>
                  </a:lnTo>
                  <a:lnTo>
                    <a:pt x="561" y="1200"/>
                  </a:lnTo>
                  <a:lnTo>
                    <a:pt x="934" y="1280"/>
                  </a:lnTo>
                  <a:lnTo>
                    <a:pt x="1281" y="1333"/>
                  </a:lnTo>
                  <a:lnTo>
                    <a:pt x="1654" y="1360"/>
                  </a:lnTo>
                  <a:lnTo>
                    <a:pt x="2027" y="1333"/>
                  </a:lnTo>
                  <a:lnTo>
                    <a:pt x="2401" y="1280"/>
                  </a:lnTo>
                  <a:lnTo>
                    <a:pt x="2747" y="1173"/>
                  </a:lnTo>
                  <a:lnTo>
                    <a:pt x="3094" y="1040"/>
                  </a:lnTo>
                  <a:lnTo>
                    <a:pt x="3200" y="960"/>
                  </a:lnTo>
                  <a:lnTo>
                    <a:pt x="3280" y="854"/>
                  </a:lnTo>
                  <a:lnTo>
                    <a:pt x="3307" y="720"/>
                  </a:lnTo>
                  <a:lnTo>
                    <a:pt x="3280" y="614"/>
                  </a:lnTo>
                  <a:lnTo>
                    <a:pt x="3200" y="507"/>
                  </a:lnTo>
                  <a:lnTo>
                    <a:pt x="3094" y="427"/>
                  </a:lnTo>
                  <a:lnTo>
                    <a:pt x="2960" y="400"/>
                  </a:lnTo>
                  <a:lnTo>
                    <a:pt x="2827" y="427"/>
                  </a:lnTo>
                  <a:lnTo>
                    <a:pt x="2614" y="507"/>
                  </a:lnTo>
                  <a:lnTo>
                    <a:pt x="2401" y="587"/>
                  </a:lnTo>
                  <a:lnTo>
                    <a:pt x="2187" y="640"/>
                  </a:lnTo>
                  <a:lnTo>
                    <a:pt x="1947" y="667"/>
                  </a:lnTo>
                  <a:lnTo>
                    <a:pt x="1947" y="320"/>
                  </a:lnTo>
                  <a:lnTo>
                    <a:pt x="1921" y="187"/>
                  </a:lnTo>
                  <a:lnTo>
                    <a:pt x="1841" y="80"/>
                  </a:lnTo>
                  <a:lnTo>
                    <a:pt x="1734" y="27"/>
                  </a:lnTo>
                  <a:lnTo>
                    <a:pt x="16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2403566" y="9104786"/>
              <a:ext cx="26151" cy="56242"/>
            </a:xfrm>
            <a:custGeom>
              <a:rect b="b" l="l" r="r" t="t"/>
              <a:pathLst>
                <a:path extrusionOk="0" h="3041" w="1414">
                  <a:moveTo>
                    <a:pt x="880" y="0"/>
                  </a:moveTo>
                  <a:lnTo>
                    <a:pt x="773" y="27"/>
                  </a:lnTo>
                  <a:lnTo>
                    <a:pt x="667" y="80"/>
                  </a:lnTo>
                  <a:lnTo>
                    <a:pt x="587" y="187"/>
                  </a:lnTo>
                  <a:lnTo>
                    <a:pt x="560" y="294"/>
                  </a:lnTo>
                  <a:lnTo>
                    <a:pt x="587" y="454"/>
                  </a:lnTo>
                  <a:lnTo>
                    <a:pt x="693" y="800"/>
                  </a:lnTo>
                  <a:lnTo>
                    <a:pt x="747" y="1174"/>
                  </a:lnTo>
                  <a:lnTo>
                    <a:pt x="320" y="1174"/>
                  </a:lnTo>
                  <a:lnTo>
                    <a:pt x="160" y="1200"/>
                  </a:lnTo>
                  <a:lnTo>
                    <a:pt x="80" y="1280"/>
                  </a:lnTo>
                  <a:lnTo>
                    <a:pt x="0" y="1387"/>
                  </a:lnTo>
                  <a:lnTo>
                    <a:pt x="0" y="1494"/>
                  </a:lnTo>
                  <a:lnTo>
                    <a:pt x="0" y="1627"/>
                  </a:lnTo>
                  <a:lnTo>
                    <a:pt x="80" y="1734"/>
                  </a:lnTo>
                  <a:lnTo>
                    <a:pt x="160" y="1787"/>
                  </a:lnTo>
                  <a:lnTo>
                    <a:pt x="320" y="1840"/>
                  </a:lnTo>
                  <a:lnTo>
                    <a:pt x="747" y="1840"/>
                  </a:lnTo>
                  <a:lnTo>
                    <a:pt x="667" y="2214"/>
                  </a:lnTo>
                  <a:lnTo>
                    <a:pt x="560" y="2587"/>
                  </a:lnTo>
                  <a:lnTo>
                    <a:pt x="533" y="2720"/>
                  </a:lnTo>
                  <a:lnTo>
                    <a:pt x="560" y="2827"/>
                  </a:lnTo>
                  <a:lnTo>
                    <a:pt x="640" y="2933"/>
                  </a:lnTo>
                  <a:lnTo>
                    <a:pt x="747" y="3013"/>
                  </a:lnTo>
                  <a:lnTo>
                    <a:pt x="880" y="3040"/>
                  </a:lnTo>
                  <a:lnTo>
                    <a:pt x="987" y="3013"/>
                  </a:lnTo>
                  <a:lnTo>
                    <a:pt x="1093" y="2933"/>
                  </a:lnTo>
                  <a:lnTo>
                    <a:pt x="1173" y="2827"/>
                  </a:lnTo>
                  <a:lnTo>
                    <a:pt x="1280" y="2507"/>
                  </a:lnTo>
                  <a:lnTo>
                    <a:pt x="1360" y="2187"/>
                  </a:lnTo>
                  <a:lnTo>
                    <a:pt x="1413" y="1867"/>
                  </a:lnTo>
                  <a:lnTo>
                    <a:pt x="1413" y="1520"/>
                  </a:lnTo>
                  <a:lnTo>
                    <a:pt x="1413" y="1200"/>
                  </a:lnTo>
                  <a:lnTo>
                    <a:pt x="1360" y="854"/>
                  </a:lnTo>
                  <a:lnTo>
                    <a:pt x="1307" y="534"/>
                  </a:lnTo>
                  <a:lnTo>
                    <a:pt x="1200" y="214"/>
                  </a:lnTo>
                  <a:lnTo>
                    <a:pt x="1120" y="107"/>
                  </a:lnTo>
                  <a:lnTo>
                    <a:pt x="1013" y="27"/>
                  </a:lnTo>
                  <a:lnTo>
                    <a:pt x="8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2334027" y="9064838"/>
              <a:ext cx="56723" cy="26151"/>
            </a:xfrm>
            <a:custGeom>
              <a:rect b="b" l="l" r="r" t="t"/>
              <a:pathLst>
                <a:path extrusionOk="0" h="1414" w="3067">
                  <a:moveTo>
                    <a:pt x="1200" y="1"/>
                  </a:moveTo>
                  <a:lnTo>
                    <a:pt x="880" y="54"/>
                  </a:lnTo>
                  <a:lnTo>
                    <a:pt x="534" y="134"/>
                  </a:lnTo>
                  <a:lnTo>
                    <a:pt x="214" y="241"/>
                  </a:lnTo>
                  <a:lnTo>
                    <a:pt x="107" y="321"/>
                  </a:lnTo>
                  <a:lnTo>
                    <a:pt x="27" y="427"/>
                  </a:lnTo>
                  <a:lnTo>
                    <a:pt x="1" y="534"/>
                  </a:lnTo>
                  <a:lnTo>
                    <a:pt x="27" y="667"/>
                  </a:lnTo>
                  <a:lnTo>
                    <a:pt x="81" y="774"/>
                  </a:lnTo>
                  <a:lnTo>
                    <a:pt x="187" y="854"/>
                  </a:lnTo>
                  <a:lnTo>
                    <a:pt x="320" y="881"/>
                  </a:lnTo>
                  <a:lnTo>
                    <a:pt x="454" y="854"/>
                  </a:lnTo>
                  <a:lnTo>
                    <a:pt x="827" y="747"/>
                  </a:lnTo>
                  <a:lnTo>
                    <a:pt x="1200" y="667"/>
                  </a:lnTo>
                  <a:lnTo>
                    <a:pt x="1200" y="1067"/>
                  </a:lnTo>
                  <a:lnTo>
                    <a:pt x="1227" y="1227"/>
                  </a:lnTo>
                  <a:lnTo>
                    <a:pt x="1307" y="1307"/>
                  </a:lnTo>
                  <a:lnTo>
                    <a:pt x="1414" y="1387"/>
                  </a:lnTo>
                  <a:lnTo>
                    <a:pt x="1520" y="1414"/>
                  </a:lnTo>
                  <a:lnTo>
                    <a:pt x="1627" y="1387"/>
                  </a:lnTo>
                  <a:lnTo>
                    <a:pt x="1734" y="1307"/>
                  </a:lnTo>
                  <a:lnTo>
                    <a:pt x="1814" y="1227"/>
                  </a:lnTo>
                  <a:lnTo>
                    <a:pt x="1840" y="1067"/>
                  </a:lnTo>
                  <a:lnTo>
                    <a:pt x="1840" y="667"/>
                  </a:lnTo>
                  <a:lnTo>
                    <a:pt x="2240" y="747"/>
                  </a:lnTo>
                  <a:lnTo>
                    <a:pt x="2614" y="854"/>
                  </a:lnTo>
                  <a:lnTo>
                    <a:pt x="2747" y="881"/>
                  </a:lnTo>
                  <a:lnTo>
                    <a:pt x="2880" y="854"/>
                  </a:lnTo>
                  <a:lnTo>
                    <a:pt x="2987" y="801"/>
                  </a:lnTo>
                  <a:lnTo>
                    <a:pt x="3040" y="694"/>
                  </a:lnTo>
                  <a:lnTo>
                    <a:pt x="3067" y="561"/>
                  </a:lnTo>
                  <a:lnTo>
                    <a:pt x="3040" y="427"/>
                  </a:lnTo>
                  <a:lnTo>
                    <a:pt x="2960" y="321"/>
                  </a:lnTo>
                  <a:lnTo>
                    <a:pt x="2853" y="241"/>
                  </a:lnTo>
                  <a:lnTo>
                    <a:pt x="2534" y="134"/>
                  </a:lnTo>
                  <a:lnTo>
                    <a:pt x="2214" y="54"/>
                  </a:lnTo>
                  <a:lnTo>
                    <a:pt x="1894" y="27"/>
                  </a:lnTo>
                  <a:lnTo>
                    <a:pt x="1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2"/>
            <p:cNvSpPr/>
            <p:nvPr/>
          </p:nvSpPr>
          <p:spPr>
            <a:xfrm>
              <a:off x="2294578" y="9104786"/>
              <a:ext cx="25652" cy="55743"/>
            </a:xfrm>
            <a:custGeom>
              <a:rect b="b" l="l" r="r" t="t"/>
              <a:pathLst>
                <a:path extrusionOk="0" h="3014" w="1387">
                  <a:moveTo>
                    <a:pt x="534" y="0"/>
                  </a:moveTo>
                  <a:lnTo>
                    <a:pt x="400" y="27"/>
                  </a:lnTo>
                  <a:lnTo>
                    <a:pt x="294" y="80"/>
                  </a:lnTo>
                  <a:lnTo>
                    <a:pt x="240" y="214"/>
                  </a:lnTo>
                  <a:lnTo>
                    <a:pt x="134" y="507"/>
                  </a:lnTo>
                  <a:lnTo>
                    <a:pt x="54" y="827"/>
                  </a:lnTo>
                  <a:lnTo>
                    <a:pt x="0" y="1174"/>
                  </a:lnTo>
                  <a:lnTo>
                    <a:pt x="0" y="1494"/>
                  </a:lnTo>
                  <a:lnTo>
                    <a:pt x="0" y="1840"/>
                  </a:lnTo>
                  <a:lnTo>
                    <a:pt x="54" y="2160"/>
                  </a:lnTo>
                  <a:lnTo>
                    <a:pt x="134" y="2480"/>
                  </a:lnTo>
                  <a:lnTo>
                    <a:pt x="240" y="2800"/>
                  </a:lnTo>
                  <a:lnTo>
                    <a:pt x="294" y="2907"/>
                  </a:lnTo>
                  <a:lnTo>
                    <a:pt x="400" y="2987"/>
                  </a:lnTo>
                  <a:lnTo>
                    <a:pt x="534" y="3013"/>
                  </a:lnTo>
                  <a:lnTo>
                    <a:pt x="667" y="2987"/>
                  </a:lnTo>
                  <a:lnTo>
                    <a:pt x="774" y="2907"/>
                  </a:lnTo>
                  <a:lnTo>
                    <a:pt x="827" y="2827"/>
                  </a:lnTo>
                  <a:lnTo>
                    <a:pt x="880" y="2693"/>
                  </a:lnTo>
                  <a:lnTo>
                    <a:pt x="854" y="2560"/>
                  </a:lnTo>
                  <a:lnTo>
                    <a:pt x="747" y="2214"/>
                  </a:lnTo>
                  <a:lnTo>
                    <a:pt x="667" y="1840"/>
                  </a:lnTo>
                  <a:lnTo>
                    <a:pt x="1067" y="1840"/>
                  </a:lnTo>
                  <a:lnTo>
                    <a:pt x="1200" y="1787"/>
                  </a:lnTo>
                  <a:lnTo>
                    <a:pt x="1307" y="1734"/>
                  </a:lnTo>
                  <a:lnTo>
                    <a:pt x="1360" y="1627"/>
                  </a:lnTo>
                  <a:lnTo>
                    <a:pt x="1387" y="1494"/>
                  </a:lnTo>
                  <a:lnTo>
                    <a:pt x="1360" y="1387"/>
                  </a:lnTo>
                  <a:lnTo>
                    <a:pt x="1307" y="1280"/>
                  </a:lnTo>
                  <a:lnTo>
                    <a:pt x="1200" y="1200"/>
                  </a:lnTo>
                  <a:lnTo>
                    <a:pt x="1067" y="1174"/>
                  </a:lnTo>
                  <a:lnTo>
                    <a:pt x="667" y="1174"/>
                  </a:lnTo>
                  <a:lnTo>
                    <a:pt x="747" y="800"/>
                  </a:lnTo>
                  <a:lnTo>
                    <a:pt x="854" y="427"/>
                  </a:lnTo>
                  <a:lnTo>
                    <a:pt x="880" y="294"/>
                  </a:lnTo>
                  <a:lnTo>
                    <a:pt x="854" y="187"/>
                  </a:lnTo>
                  <a:lnTo>
                    <a:pt x="774" y="80"/>
                  </a:lnTo>
                  <a:lnTo>
                    <a:pt x="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22"/>
          <p:cNvSpPr/>
          <p:nvPr/>
        </p:nvSpPr>
        <p:spPr>
          <a:xfrm>
            <a:off x="2759660" y="8973054"/>
            <a:ext cx="221037" cy="197466"/>
          </a:xfrm>
          <a:custGeom>
            <a:rect b="b" l="l" r="r" t="t"/>
            <a:pathLst>
              <a:path extrusionOk="0" h="10053" w="11253">
                <a:moveTo>
                  <a:pt x="5279" y="667"/>
                </a:moveTo>
                <a:lnTo>
                  <a:pt x="5279" y="1867"/>
                </a:lnTo>
                <a:lnTo>
                  <a:pt x="4826" y="1920"/>
                </a:lnTo>
                <a:lnTo>
                  <a:pt x="4373" y="2053"/>
                </a:lnTo>
                <a:lnTo>
                  <a:pt x="3920" y="2240"/>
                </a:lnTo>
                <a:lnTo>
                  <a:pt x="3493" y="2480"/>
                </a:lnTo>
                <a:lnTo>
                  <a:pt x="3360" y="2453"/>
                </a:lnTo>
                <a:lnTo>
                  <a:pt x="3200" y="2453"/>
                </a:lnTo>
                <a:lnTo>
                  <a:pt x="3066" y="2480"/>
                </a:lnTo>
                <a:lnTo>
                  <a:pt x="2906" y="2533"/>
                </a:lnTo>
                <a:lnTo>
                  <a:pt x="2293" y="1920"/>
                </a:lnTo>
                <a:lnTo>
                  <a:pt x="2640" y="1653"/>
                </a:lnTo>
                <a:lnTo>
                  <a:pt x="2960" y="1440"/>
                </a:lnTo>
                <a:lnTo>
                  <a:pt x="3333" y="1227"/>
                </a:lnTo>
                <a:lnTo>
                  <a:pt x="3680" y="1040"/>
                </a:lnTo>
                <a:lnTo>
                  <a:pt x="4080" y="907"/>
                </a:lnTo>
                <a:lnTo>
                  <a:pt x="4480" y="800"/>
                </a:lnTo>
                <a:lnTo>
                  <a:pt x="4880" y="720"/>
                </a:lnTo>
                <a:lnTo>
                  <a:pt x="5279" y="667"/>
                </a:lnTo>
                <a:close/>
                <a:moveTo>
                  <a:pt x="5946" y="667"/>
                </a:moveTo>
                <a:lnTo>
                  <a:pt x="6373" y="720"/>
                </a:lnTo>
                <a:lnTo>
                  <a:pt x="6773" y="800"/>
                </a:lnTo>
                <a:lnTo>
                  <a:pt x="7173" y="907"/>
                </a:lnTo>
                <a:lnTo>
                  <a:pt x="7546" y="1040"/>
                </a:lnTo>
                <a:lnTo>
                  <a:pt x="7919" y="1227"/>
                </a:lnTo>
                <a:lnTo>
                  <a:pt x="8266" y="1440"/>
                </a:lnTo>
                <a:lnTo>
                  <a:pt x="8612" y="1653"/>
                </a:lnTo>
                <a:lnTo>
                  <a:pt x="8932" y="1920"/>
                </a:lnTo>
                <a:lnTo>
                  <a:pt x="8106" y="2747"/>
                </a:lnTo>
                <a:lnTo>
                  <a:pt x="7892" y="2587"/>
                </a:lnTo>
                <a:lnTo>
                  <a:pt x="7626" y="2427"/>
                </a:lnTo>
                <a:lnTo>
                  <a:pt x="7386" y="2267"/>
                </a:lnTo>
                <a:lnTo>
                  <a:pt x="7119" y="2133"/>
                </a:lnTo>
                <a:lnTo>
                  <a:pt x="6826" y="2027"/>
                </a:lnTo>
                <a:lnTo>
                  <a:pt x="6559" y="1947"/>
                </a:lnTo>
                <a:lnTo>
                  <a:pt x="6239" y="1893"/>
                </a:lnTo>
                <a:lnTo>
                  <a:pt x="5946" y="1840"/>
                </a:lnTo>
                <a:lnTo>
                  <a:pt x="5946" y="667"/>
                </a:lnTo>
                <a:close/>
                <a:moveTo>
                  <a:pt x="3386" y="3120"/>
                </a:moveTo>
                <a:lnTo>
                  <a:pt x="3440" y="3147"/>
                </a:lnTo>
                <a:lnTo>
                  <a:pt x="5120" y="4480"/>
                </a:lnTo>
                <a:lnTo>
                  <a:pt x="4906" y="4586"/>
                </a:lnTo>
                <a:lnTo>
                  <a:pt x="4693" y="4746"/>
                </a:lnTo>
                <a:lnTo>
                  <a:pt x="4533" y="4960"/>
                </a:lnTo>
                <a:lnTo>
                  <a:pt x="4426" y="5173"/>
                </a:lnTo>
                <a:lnTo>
                  <a:pt x="3120" y="3467"/>
                </a:lnTo>
                <a:lnTo>
                  <a:pt x="3066" y="3387"/>
                </a:lnTo>
                <a:lnTo>
                  <a:pt x="3066" y="3307"/>
                </a:lnTo>
                <a:lnTo>
                  <a:pt x="3093" y="3227"/>
                </a:lnTo>
                <a:lnTo>
                  <a:pt x="3120" y="3173"/>
                </a:lnTo>
                <a:lnTo>
                  <a:pt x="3200" y="3120"/>
                </a:lnTo>
                <a:close/>
                <a:moveTo>
                  <a:pt x="1840" y="2400"/>
                </a:moveTo>
                <a:lnTo>
                  <a:pt x="2453" y="3013"/>
                </a:lnTo>
                <a:lnTo>
                  <a:pt x="2427" y="3147"/>
                </a:lnTo>
                <a:lnTo>
                  <a:pt x="2400" y="3280"/>
                </a:lnTo>
                <a:lnTo>
                  <a:pt x="2400" y="3413"/>
                </a:lnTo>
                <a:lnTo>
                  <a:pt x="2427" y="3547"/>
                </a:lnTo>
                <a:lnTo>
                  <a:pt x="2187" y="3946"/>
                </a:lnTo>
                <a:lnTo>
                  <a:pt x="2000" y="4400"/>
                </a:lnTo>
                <a:lnTo>
                  <a:pt x="1867" y="4826"/>
                </a:lnTo>
                <a:lnTo>
                  <a:pt x="1787" y="5306"/>
                </a:lnTo>
                <a:lnTo>
                  <a:pt x="667" y="5306"/>
                </a:lnTo>
                <a:lnTo>
                  <a:pt x="693" y="4906"/>
                </a:lnTo>
                <a:lnTo>
                  <a:pt x="773" y="4506"/>
                </a:lnTo>
                <a:lnTo>
                  <a:pt x="880" y="4133"/>
                </a:lnTo>
                <a:lnTo>
                  <a:pt x="1013" y="3760"/>
                </a:lnTo>
                <a:lnTo>
                  <a:pt x="1173" y="3387"/>
                </a:lnTo>
                <a:lnTo>
                  <a:pt x="1387" y="3040"/>
                </a:lnTo>
                <a:lnTo>
                  <a:pt x="1600" y="2720"/>
                </a:lnTo>
                <a:lnTo>
                  <a:pt x="1840" y="2400"/>
                </a:lnTo>
                <a:close/>
                <a:moveTo>
                  <a:pt x="9386" y="2400"/>
                </a:moveTo>
                <a:lnTo>
                  <a:pt x="9652" y="2720"/>
                </a:lnTo>
                <a:lnTo>
                  <a:pt x="9866" y="3040"/>
                </a:lnTo>
                <a:lnTo>
                  <a:pt x="10052" y="3387"/>
                </a:lnTo>
                <a:lnTo>
                  <a:pt x="10212" y="3760"/>
                </a:lnTo>
                <a:lnTo>
                  <a:pt x="10345" y="4133"/>
                </a:lnTo>
                <a:lnTo>
                  <a:pt x="10452" y="4506"/>
                </a:lnTo>
                <a:lnTo>
                  <a:pt x="10532" y="4906"/>
                </a:lnTo>
                <a:lnTo>
                  <a:pt x="10585" y="5306"/>
                </a:lnTo>
                <a:lnTo>
                  <a:pt x="9439" y="5306"/>
                </a:lnTo>
                <a:lnTo>
                  <a:pt x="9412" y="5013"/>
                </a:lnTo>
                <a:lnTo>
                  <a:pt x="9332" y="4720"/>
                </a:lnTo>
                <a:lnTo>
                  <a:pt x="9252" y="4453"/>
                </a:lnTo>
                <a:lnTo>
                  <a:pt x="9146" y="4186"/>
                </a:lnTo>
                <a:lnTo>
                  <a:pt x="9039" y="3920"/>
                </a:lnTo>
                <a:lnTo>
                  <a:pt x="8906" y="3680"/>
                </a:lnTo>
                <a:lnTo>
                  <a:pt x="8746" y="3440"/>
                </a:lnTo>
                <a:lnTo>
                  <a:pt x="8586" y="3227"/>
                </a:lnTo>
                <a:lnTo>
                  <a:pt x="9386" y="2400"/>
                </a:lnTo>
                <a:close/>
                <a:moveTo>
                  <a:pt x="5626" y="5040"/>
                </a:moveTo>
                <a:lnTo>
                  <a:pt x="5759" y="5066"/>
                </a:lnTo>
                <a:lnTo>
                  <a:pt x="5893" y="5093"/>
                </a:lnTo>
                <a:lnTo>
                  <a:pt x="5999" y="5173"/>
                </a:lnTo>
                <a:lnTo>
                  <a:pt x="6106" y="5253"/>
                </a:lnTo>
                <a:lnTo>
                  <a:pt x="6159" y="5333"/>
                </a:lnTo>
                <a:lnTo>
                  <a:pt x="6213" y="5440"/>
                </a:lnTo>
                <a:lnTo>
                  <a:pt x="6239" y="5573"/>
                </a:lnTo>
                <a:lnTo>
                  <a:pt x="6266" y="5680"/>
                </a:lnTo>
                <a:lnTo>
                  <a:pt x="6239" y="5786"/>
                </a:lnTo>
                <a:lnTo>
                  <a:pt x="6213" y="5920"/>
                </a:lnTo>
                <a:lnTo>
                  <a:pt x="6159" y="6026"/>
                </a:lnTo>
                <a:lnTo>
                  <a:pt x="6106" y="6106"/>
                </a:lnTo>
                <a:lnTo>
                  <a:pt x="5999" y="6186"/>
                </a:lnTo>
                <a:lnTo>
                  <a:pt x="5893" y="6266"/>
                </a:lnTo>
                <a:lnTo>
                  <a:pt x="5759" y="6293"/>
                </a:lnTo>
                <a:lnTo>
                  <a:pt x="5626" y="6320"/>
                </a:lnTo>
                <a:lnTo>
                  <a:pt x="5493" y="6320"/>
                </a:lnTo>
                <a:lnTo>
                  <a:pt x="5359" y="6266"/>
                </a:lnTo>
                <a:lnTo>
                  <a:pt x="5253" y="6213"/>
                </a:lnTo>
                <a:lnTo>
                  <a:pt x="5173" y="6133"/>
                </a:lnTo>
                <a:lnTo>
                  <a:pt x="5093" y="6026"/>
                </a:lnTo>
                <a:lnTo>
                  <a:pt x="5013" y="5920"/>
                </a:lnTo>
                <a:lnTo>
                  <a:pt x="4986" y="5813"/>
                </a:lnTo>
                <a:lnTo>
                  <a:pt x="4986" y="5680"/>
                </a:lnTo>
                <a:lnTo>
                  <a:pt x="4986" y="5546"/>
                </a:lnTo>
                <a:lnTo>
                  <a:pt x="5013" y="5440"/>
                </a:lnTo>
                <a:lnTo>
                  <a:pt x="5093" y="5306"/>
                </a:lnTo>
                <a:lnTo>
                  <a:pt x="5173" y="5226"/>
                </a:lnTo>
                <a:lnTo>
                  <a:pt x="5253" y="5146"/>
                </a:lnTo>
                <a:lnTo>
                  <a:pt x="5359" y="5093"/>
                </a:lnTo>
                <a:lnTo>
                  <a:pt x="5493" y="5040"/>
                </a:lnTo>
                <a:close/>
                <a:moveTo>
                  <a:pt x="5733" y="2507"/>
                </a:moveTo>
                <a:lnTo>
                  <a:pt x="6133" y="2533"/>
                </a:lnTo>
                <a:lnTo>
                  <a:pt x="6506" y="2640"/>
                </a:lnTo>
                <a:lnTo>
                  <a:pt x="6879" y="2773"/>
                </a:lnTo>
                <a:lnTo>
                  <a:pt x="7226" y="2960"/>
                </a:lnTo>
                <a:lnTo>
                  <a:pt x="7573" y="3173"/>
                </a:lnTo>
                <a:lnTo>
                  <a:pt x="7866" y="3440"/>
                </a:lnTo>
                <a:lnTo>
                  <a:pt x="8132" y="3733"/>
                </a:lnTo>
                <a:lnTo>
                  <a:pt x="8346" y="4053"/>
                </a:lnTo>
                <a:lnTo>
                  <a:pt x="8532" y="4400"/>
                </a:lnTo>
                <a:lnTo>
                  <a:pt x="8666" y="4773"/>
                </a:lnTo>
                <a:lnTo>
                  <a:pt x="8772" y="5200"/>
                </a:lnTo>
                <a:lnTo>
                  <a:pt x="8799" y="5626"/>
                </a:lnTo>
                <a:lnTo>
                  <a:pt x="8799" y="5973"/>
                </a:lnTo>
                <a:lnTo>
                  <a:pt x="8746" y="6320"/>
                </a:lnTo>
                <a:lnTo>
                  <a:pt x="8666" y="6639"/>
                </a:lnTo>
                <a:lnTo>
                  <a:pt x="8559" y="6933"/>
                </a:lnTo>
                <a:lnTo>
                  <a:pt x="8399" y="7226"/>
                </a:lnTo>
                <a:lnTo>
                  <a:pt x="8239" y="7519"/>
                </a:lnTo>
                <a:lnTo>
                  <a:pt x="8026" y="7759"/>
                </a:lnTo>
                <a:lnTo>
                  <a:pt x="7786" y="7999"/>
                </a:lnTo>
                <a:lnTo>
                  <a:pt x="3440" y="7999"/>
                </a:lnTo>
                <a:lnTo>
                  <a:pt x="3253" y="7813"/>
                </a:lnTo>
                <a:lnTo>
                  <a:pt x="3093" y="7626"/>
                </a:lnTo>
                <a:lnTo>
                  <a:pt x="2933" y="7413"/>
                </a:lnTo>
                <a:lnTo>
                  <a:pt x="2800" y="7173"/>
                </a:lnTo>
                <a:lnTo>
                  <a:pt x="2693" y="6959"/>
                </a:lnTo>
                <a:lnTo>
                  <a:pt x="2613" y="6719"/>
                </a:lnTo>
                <a:lnTo>
                  <a:pt x="2533" y="6453"/>
                </a:lnTo>
                <a:lnTo>
                  <a:pt x="2480" y="6213"/>
                </a:lnTo>
                <a:lnTo>
                  <a:pt x="2453" y="5946"/>
                </a:lnTo>
                <a:lnTo>
                  <a:pt x="2453" y="5680"/>
                </a:lnTo>
                <a:lnTo>
                  <a:pt x="2453" y="5440"/>
                </a:lnTo>
                <a:lnTo>
                  <a:pt x="2480" y="5173"/>
                </a:lnTo>
                <a:lnTo>
                  <a:pt x="2533" y="4906"/>
                </a:lnTo>
                <a:lnTo>
                  <a:pt x="2613" y="4666"/>
                </a:lnTo>
                <a:lnTo>
                  <a:pt x="2693" y="4426"/>
                </a:lnTo>
                <a:lnTo>
                  <a:pt x="2826" y="4186"/>
                </a:lnTo>
                <a:lnTo>
                  <a:pt x="4560" y="6426"/>
                </a:lnTo>
                <a:lnTo>
                  <a:pt x="4640" y="6533"/>
                </a:lnTo>
                <a:lnTo>
                  <a:pt x="4746" y="6639"/>
                </a:lnTo>
                <a:lnTo>
                  <a:pt x="4880" y="6746"/>
                </a:lnTo>
                <a:lnTo>
                  <a:pt x="5013" y="6826"/>
                </a:lnTo>
                <a:lnTo>
                  <a:pt x="5146" y="6906"/>
                </a:lnTo>
                <a:lnTo>
                  <a:pt x="5306" y="6933"/>
                </a:lnTo>
                <a:lnTo>
                  <a:pt x="5466" y="6959"/>
                </a:lnTo>
                <a:lnTo>
                  <a:pt x="5626" y="6986"/>
                </a:lnTo>
                <a:lnTo>
                  <a:pt x="5839" y="6959"/>
                </a:lnTo>
                <a:lnTo>
                  <a:pt x="6053" y="6906"/>
                </a:lnTo>
                <a:lnTo>
                  <a:pt x="6239" y="6826"/>
                </a:lnTo>
                <a:lnTo>
                  <a:pt x="6399" y="6719"/>
                </a:lnTo>
                <a:lnTo>
                  <a:pt x="6533" y="6586"/>
                </a:lnTo>
                <a:lnTo>
                  <a:pt x="6666" y="6453"/>
                </a:lnTo>
                <a:lnTo>
                  <a:pt x="6773" y="6293"/>
                </a:lnTo>
                <a:lnTo>
                  <a:pt x="6853" y="6106"/>
                </a:lnTo>
                <a:lnTo>
                  <a:pt x="6906" y="5920"/>
                </a:lnTo>
                <a:lnTo>
                  <a:pt x="6906" y="5733"/>
                </a:lnTo>
                <a:lnTo>
                  <a:pt x="6906" y="5546"/>
                </a:lnTo>
                <a:lnTo>
                  <a:pt x="6879" y="5360"/>
                </a:lnTo>
                <a:lnTo>
                  <a:pt x="6826" y="5173"/>
                </a:lnTo>
                <a:lnTo>
                  <a:pt x="6719" y="4986"/>
                </a:lnTo>
                <a:lnTo>
                  <a:pt x="6613" y="4826"/>
                </a:lnTo>
                <a:lnTo>
                  <a:pt x="6453" y="4666"/>
                </a:lnTo>
                <a:lnTo>
                  <a:pt x="6426" y="4666"/>
                </a:lnTo>
                <a:lnTo>
                  <a:pt x="4133" y="2880"/>
                </a:lnTo>
                <a:lnTo>
                  <a:pt x="4533" y="2693"/>
                </a:lnTo>
                <a:lnTo>
                  <a:pt x="4933" y="2560"/>
                </a:lnTo>
                <a:lnTo>
                  <a:pt x="5333" y="2507"/>
                </a:lnTo>
                <a:close/>
                <a:moveTo>
                  <a:pt x="8319" y="8666"/>
                </a:moveTo>
                <a:lnTo>
                  <a:pt x="8319" y="9412"/>
                </a:lnTo>
                <a:lnTo>
                  <a:pt x="2906" y="9412"/>
                </a:lnTo>
                <a:lnTo>
                  <a:pt x="2906" y="8666"/>
                </a:lnTo>
                <a:close/>
                <a:moveTo>
                  <a:pt x="5413" y="0"/>
                </a:moveTo>
                <a:lnTo>
                  <a:pt x="5013" y="54"/>
                </a:lnTo>
                <a:lnTo>
                  <a:pt x="4613" y="107"/>
                </a:lnTo>
                <a:lnTo>
                  <a:pt x="4213" y="187"/>
                </a:lnTo>
                <a:lnTo>
                  <a:pt x="3840" y="294"/>
                </a:lnTo>
                <a:lnTo>
                  <a:pt x="3466" y="454"/>
                </a:lnTo>
                <a:lnTo>
                  <a:pt x="3120" y="614"/>
                </a:lnTo>
                <a:lnTo>
                  <a:pt x="2773" y="800"/>
                </a:lnTo>
                <a:lnTo>
                  <a:pt x="2427" y="1014"/>
                </a:lnTo>
                <a:lnTo>
                  <a:pt x="2107" y="1253"/>
                </a:lnTo>
                <a:lnTo>
                  <a:pt x="1787" y="1493"/>
                </a:lnTo>
                <a:lnTo>
                  <a:pt x="1520" y="1787"/>
                </a:lnTo>
                <a:lnTo>
                  <a:pt x="1253" y="2080"/>
                </a:lnTo>
                <a:lnTo>
                  <a:pt x="1013" y="2400"/>
                </a:lnTo>
                <a:lnTo>
                  <a:pt x="773" y="2747"/>
                </a:lnTo>
                <a:lnTo>
                  <a:pt x="587" y="3093"/>
                </a:lnTo>
                <a:lnTo>
                  <a:pt x="400" y="3493"/>
                </a:lnTo>
                <a:lnTo>
                  <a:pt x="267" y="3866"/>
                </a:lnTo>
                <a:lnTo>
                  <a:pt x="160" y="4293"/>
                </a:lnTo>
                <a:lnTo>
                  <a:pt x="53" y="4720"/>
                </a:lnTo>
                <a:lnTo>
                  <a:pt x="0" y="5173"/>
                </a:lnTo>
                <a:lnTo>
                  <a:pt x="0" y="5626"/>
                </a:lnTo>
                <a:lnTo>
                  <a:pt x="27" y="5760"/>
                </a:lnTo>
                <a:lnTo>
                  <a:pt x="80" y="5866"/>
                </a:lnTo>
                <a:lnTo>
                  <a:pt x="187" y="5920"/>
                </a:lnTo>
                <a:lnTo>
                  <a:pt x="320" y="5946"/>
                </a:lnTo>
                <a:lnTo>
                  <a:pt x="1787" y="5946"/>
                </a:lnTo>
                <a:lnTo>
                  <a:pt x="1813" y="6240"/>
                </a:lnTo>
                <a:lnTo>
                  <a:pt x="1867" y="6506"/>
                </a:lnTo>
                <a:lnTo>
                  <a:pt x="1947" y="6773"/>
                </a:lnTo>
                <a:lnTo>
                  <a:pt x="2027" y="7039"/>
                </a:lnTo>
                <a:lnTo>
                  <a:pt x="2133" y="7306"/>
                </a:lnTo>
                <a:lnTo>
                  <a:pt x="2240" y="7546"/>
                </a:lnTo>
                <a:lnTo>
                  <a:pt x="2400" y="7786"/>
                </a:lnTo>
                <a:lnTo>
                  <a:pt x="2560" y="7999"/>
                </a:lnTo>
                <a:lnTo>
                  <a:pt x="2427" y="8026"/>
                </a:lnTo>
                <a:lnTo>
                  <a:pt x="2347" y="8106"/>
                </a:lnTo>
                <a:lnTo>
                  <a:pt x="2293" y="8213"/>
                </a:lnTo>
                <a:lnTo>
                  <a:pt x="2267" y="8319"/>
                </a:lnTo>
                <a:lnTo>
                  <a:pt x="2267" y="9732"/>
                </a:lnTo>
                <a:lnTo>
                  <a:pt x="2293" y="9866"/>
                </a:lnTo>
                <a:lnTo>
                  <a:pt x="2347" y="9972"/>
                </a:lnTo>
                <a:lnTo>
                  <a:pt x="2453" y="10026"/>
                </a:lnTo>
                <a:lnTo>
                  <a:pt x="2586" y="10052"/>
                </a:lnTo>
                <a:lnTo>
                  <a:pt x="8639" y="10052"/>
                </a:lnTo>
                <a:lnTo>
                  <a:pt x="8772" y="10026"/>
                </a:lnTo>
                <a:lnTo>
                  <a:pt x="8879" y="9972"/>
                </a:lnTo>
                <a:lnTo>
                  <a:pt x="8959" y="9866"/>
                </a:lnTo>
                <a:lnTo>
                  <a:pt x="8986" y="9732"/>
                </a:lnTo>
                <a:lnTo>
                  <a:pt x="8986" y="8319"/>
                </a:lnTo>
                <a:lnTo>
                  <a:pt x="8959" y="8213"/>
                </a:lnTo>
                <a:lnTo>
                  <a:pt x="8906" y="8106"/>
                </a:lnTo>
                <a:lnTo>
                  <a:pt x="8799" y="8026"/>
                </a:lnTo>
                <a:lnTo>
                  <a:pt x="8692" y="7999"/>
                </a:lnTo>
                <a:lnTo>
                  <a:pt x="8852" y="7786"/>
                </a:lnTo>
                <a:lnTo>
                  <a:pt x="8986" y="7546"/>
                </a:lnTo>
                <a:lnTo>
                  <a:pt x="9119" y="7306"/>
                </a:lnTo>
                <a:lnTo>
                  <a:pt x="9226" y="7039"/>
                </a:lnTo>
                <a:lnTo>
                  <a:pt x="9306" y="6799"/>
                </a:lnTo>
                <a:lnTo>
                  <a:pt x="9359" y="6506"/>
                </a:lnTo>
                <a:lnTo>
                  <a:pt x="9412" y="6240"/>
                </a:lnTo>
                <a:lnTo>
                  <a:pt x="9439" y="5946"/>
                </a:lnTo>
                <a:lnTo>
                  <a:pt x="10905" y="5946"/>
                </a:lnTo>
                <a:lnTo>
                  <a:pt x="11039" y="5920"/>
                </a:lnTo>
                <a:lnTo>
                  <a:pt x="11145" y="5866"/>
                </a:lnTo>
                <a:lnTo>
                  <a:pt x="11225" y="5760"/>
                </a:lnTo>
                <a:lnTo>
                  <a:pt x="11252" y="5626"/>
                </a:lnTo>
                <a:lnTo>
                  <a:pt x="11225" y="5066"/>
                </a:lnTo>
                <a:lnTo>
                  <a:pt x="11145" y="4533"/>
                </a:lnTo>
                <a:lnTo>
                  <a:pt x="11012" y="4026"/>
                </a:lnTo>
                <a:lnTo>
                  <a:pt x="10825" y="3493"/>
                </a:lnTo>
                <a:lnTo>
                  <a:pt x="10612" y="3013"/>
                </a:lnTo>
                <a:lnTo>
                  <a:pt x="10319" y="2560"/>
                </a:lnTo>
                <a:lnTo>
                  <a:pt x="9999" y="2107"/>
                </a:lnTo>
                <a:lnTo>
                  <a:pt x="9652" y="1707"/>
                </a:lnTo>
                <a:lnTo>
                  <a:pt x="9626" y="1680"/>
                </a:lnTo>
                <a:lnTo>
                  <a:pt x="9599" y="1653"/>
                </a:lnTo>
                <a:lnTo>
                  <a:pt x="9252" y="1333"/>
                </a:lnTo>
                <a:lnTo>
                  <a:pt x="8906" y="1067"/>
                </a:lnTo>
                <a:lnTo>
                  <a:pt x="8532" y="827"/>
                </a:lnTo>
                <a:lnTo>
                  <a:pt x="8159" y="614"/>
                </a:lnTo>
                <a:lnTo>
                  <a:pt x="7786" y="427"/>
                </a:lnTo>
                <a:lnTo>
                  <a:pt x="7386" y="267"/>
                </a:lnTo>
                <a:lnTo>
                  <a:pt x="7013" y="160"/>
                </a:lnTo>
                <a:lnTo>
                  <a:pt x="6613" y="80"/>
                </a:lnTo>
                <a:lnTo>
                  <a:pt x="6213" y="27"/>
                </a:lnTo>
                <a:lnTo>
                  <a:pt x="58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22"/>
          <p:cNvGrpSpPr/>
          <p:nvPr/>
        </p:nvGrpSpPr>
        <p:grpSpPr>
          <a:xfrm>
            <a:off x="3355157" y="8961739"/>
            <a:ext cx="221023" cy="220492"/>
            <a:chOff x="3379949" y="9016512"/>
            <a:chExt cx="208119" cy="207620"/>
          </a:xfrm>
        </p:grpSpPr>
        <p:sp>
          <p:nvSpPr>
            <p:cNvPr id="386" name="Google Shape;386;p22"/>
            <p:cNvSpPr/>
            <p:nvPr/>
          </p:nvSpPr>
          <p:spPr>
            <a:xfrm>
              <a:off x="3379949" y="9016512"/>
              <a:ext cx="208119" cy="207620"/>
            </a:xfrm>
            <a:custGeom>
              <a:rect b="b" l="l" r="r" t="t"/>
              <a:pathLst>
                <a:path extrusionOk="0" h="11226" w="11253">
                  <a:moveTo>
                    <a:pt x="6479" y="2000"/>
                  </a:moveTo>
                  <a:lnTo>
                    <a:pt x="6479" y="2667"/>
                  </a:lnTo>
                  <a:lnTo>
                    <a:pt x="4800" y="2667"/>
                  </a:lnTo>
                  <a:lnTo>
                    <a:pt x="4800" y="2000"/>
                  </a:lnTo>
                  <a:close/>
                  <a:moveTo>
                    <a:pt x="1227" y="6400"/>
                  </a:moveTo>
                  <a:lnTo>
                    <a:pt x="1280" y="6427"/>
                  </a:lnTo>
                  <a:lnTo>
                    <a:pt x="1360" y="6480"/>
                  </a:lnTo>
                  <a:lnTo>
                    <a:pt x="1440" y="6587"/>
                  </a:lnTo>
                  <a:lnTo>
                    <a:pt x="1520" y="6720"/>
                  </a:lnTo>
                  <a:lnTo>
                    <a:pt x="1600" y="6960"/>
                  </a:lnTo>
                  <a:lnTo>
                    <a:pt x="1680" y="7226"/>
                  </a:lnTo>
                  <a:lnTo>
                    <a:pt x="1707" y="7520"/>
                  </a:lnTo>
                  <a:lnTo>
                    <a:pt x="1733" y="7840"/>
                  </a:lnTo>
                  <a:lnTo>
                    <a:pt x="1707" y="8133"/>
                  </a:lnTo>
                  <a:lnTo>
                    <a:pt x="1680" y="8426"/>
                  </a:lnTo>
                  <a:lnTo>
                    <a:pt x="1600" y="8693"/>
                  </a:lnTo>
                  <a:lnTo>
                    <a:pt x="1520" y="8933"/>
                  </a:lnTo>
                  <a:lnTo>
                    <a:pt x="1440" y="9093"/>
                  </a:lnTo>
                  <a:lnTo>
                    <a:pt x="1360" y="9200"/>
                  </a:lnTo>
                  <a:lnTo>
                    <a:pt x="1280" y="9253"/>
                  </a:lnTo>
                  <a:lnTo>
                    <a:pt x="1227" y="9280"/>
                  </a:lnTo>
                  <a:lnTo>
                    <a:pt x="1147" y="9253"/>
                  </a:lnTo>
                  <a:lnTo>
                    <a:pt x="1093" y="9200"/>
                  </a:lnTo>
                  <a:lnTo>
                    <a:pt x="1013" y="9093"/>
                  </a:lnTo>
                  <a:lnTo>
                    <a:pt x="907" y="8933"/>
                  </a:lnTo>
                  <a:lnTo>
                    <a:pt x="827" y="8693"/>
                  </a:lnTo>
                  <a:lnTo>
                    <a:pt x="774" y="8426"/>
                  </a:lnTo>
                  <a:lnTo>
                    <a:pt x="720" y="8133"/>
                  </a:lnTo>
                  <a:lnTo>
                    <a:pt x="720" y="7840"/>
                  </a:lnTo>
                  <a:lnTo>
                    <a:pt x="720" y="7520"/>
                  </a:lnTo>
                  <a:lnTo>
                    <a:pt x="774" y="7226"/>
                  </a:lnTo>
                  <a:lnTo>
                    <a:pt x="827" y="6960"/>
                  </a:lnTo>
                  <a:lnTo>
                    <a:pt x="907" y="6720"/>
                  </a:lnTo>
                  <a:lnTo>
                    <a:pt x="1013" y="6587"/>
                  </a:lnTo>
                  <a:lnTo>
                    <a:pt x="1093" y="6480"/>
                  </a:lnTo>
                  <a:lnTo>
                    <a:pt x="1147" y="6427"/>
                  </a:lnTo>
                  <a:lnTo>
                    <a:pt x="1227" y="6400"/>
                  </a:lnTo>
                  <a:close/>
                  <a:moveTo>
                    <a:pt x="10052" y="6400"/>
                  </a:moveTo>
                  <a:lnTo>
                    <a:pt x="10106" y="6427"/>
                  </a:lnTo>
                  <a:lnTo>
                    <a:pt x="10186" y="6480"/>
                  </a:lnTo>
                  <a:lnTo>
                    <a:pt x="10266" y="6587"/>
                  </a:lnTo>
                  <a:lnTo>
                    <a:pt x="10346" y="6720"/>
                  </a:lnTo>
                  <a:lnTo>
                    <a:pt x="10452" y="6960"/>
                  </a:lnTo>
                  <a:lnTo>
                    <a:pt x="10506" y="7226"/>
                  </a:lnTo>
                  <a:lnTo>
                    <a:pt x="10559" y="7520"/>
                  </a:lnTo>
                  <a:lnTo>
                    <a:pt x="10559" y="7840"/>
                  </a:lnTo>
                  <a:lnTo>
                    <a:pt x="10559" y="8133"/>
                  </a:lnTo>
                  <a:lnTo>
                    <a:pt x="10506" y="8426"/>
                  </a:lnTo>
                  <a:lnTo>
                    <a:pt x="10452" y="8693"/>
                  </a:lnTo>
                  <a:lnTo>
                    <a:pt x="10346" y="8933"/>
                  </a:lnTo>
                  <a:lnTo>
                    <a:pt x="10266" y="9093"/>
                  </a:lnTo>
                  <a:lnTo>
                    <a:pt x="10186" y="9200"/>
                  </a:lnTo>
                  <a:lnTo>
                    <a:pt x="10106" y="9253"/>
                  </a:lnTo>
                  <a:lnTo>
                    <a:pt x="10052" y="9280"/>
                  </a:lnTo>
                  <a:lnTo>
                    <a:pt x="9999" y="9253"/>
                  </a:lnTo>
                  <a:lnTo>
                    <a:pt x="9919" y="9200"/>
                  </a:lnTo>
                  <a:lnTo>
                    <a:pt x="9839" y="9093"/>
                  </a:lnTo>
                  <a:lnTo>
                    <a:pt x="9759" y="8933"/>
                  </a:lnTo>
                  <a:lnTo>
                    <a:pt x="9652" y="8693"/>
                  </a:lnTo>
                  <a:lnTo>
                    <a:pt x="9599" y="8426"/>
                  </a:lnTo>
                  <a:lnTo>
                    <a:pt x="9546" y="8133"/>
                  </a:lnTo>
                  <a:lnTo>
                    <a:pt x="9546" y="7840"/>
                  </a:lnTo>
                  <a:lnTo>
                    <a:pt x="9546" y="7520"/>
                  </a:lnTo>
                  <a:lnTo>
                    <a:pt x="9599" y="7226"/>
                  </a:lnTo>
                  <a:lnTo>
                    <a:pt x="9652" y="6960"/>
                  </a:lnTo>
                  <a:lnTo>
                    <a:pt x="9759" y="6720"/>
                  </a:lnTo>
                  <a:lnTo>
                    <a:pt x="9839" y="6587"/>
                  </a:lnTo>
                  <a:lnTo>
                    <a:pt x="9919" y="6480"/>
                  </a:lnTo>
                  <a:lnTo>
                    <a:pt x="9999" y="6427"/>
                  </a:lnTo>
                  <a:lnTo>
                    <a:pt x="10052" y="6400"/>
                  </a:lnTo>
                  <a:close/>
                  <a:moveTo>
                    <a:pt x="4640" y="9440"/>
                  </a:moveTo>
                  <a:lnTo>
                    <a:pt x="4640" y="10586"/>
                  </a:lnTo>
                  <a:lnTo>
                    <a:pt x="4000" y="10586"/>
                  </a:lnTo>
                  <a:lnTo>
                    <a:pt x="4000" y="9440"/>
                  </a:lnTo>
                  <a:close/>
                  <a:moveTo>
                    <a:pt x="5973" y="9440"/>
                  </a:moveTo>
                  <a:lnTo>
                    <a:pt x="5973" y="10586"/>
                  </a:lnTo>
                  <a:lnTo>
                    <a:pt x="5306" y="10586"/>
                  </a:lnTo>
                  <a:lnTo>
                    <a:pt x="5306" y="9440"/>
                  </a:lnTo>
                  <a:close/>
                  <a:moveTo>
                    <a:pt x="7279" y="9440"/>
                  </a:moveTo>
                  <a:lnTo>
                    <a:pt x="7279" y="10586"/>
                  </a:lnTo>
                  <a:lnTo>
                    <a:pt x="6613" y="10586"/>
                  </a:lnTo>
                  <a:lnTo>
                    <a:pt x="6613" y="9440"/>
                  </a:lnTo>
                  <a:close/>
                  <a:moveTo>
                    <a:pt x="7973" y="3334"/>
                  </a:moveTo>
                  <a:lnTo>
                    <a:pt x="7973" y="4320"/>
                  </a:lnTo>
                  <a:lnTo>
                    <a:pt x="7999" y="4453"/>
                  </a:lnTo>
                  <a:lnTo>
                    <a:pt x="8079" y="4560"/>
                  </a:lnTo>
                  <a:lnTo>
                    <a:pt x="8186" y="4640"/>
                  </a:lnTo>
                  <a:lnTo>
                    <a:pt x="8293" y="4667"/>
                  </a:lnTo>
                  <a:lnTo>
                    <a:pt x="9732" y="4667"/>
                  </a:lnTo>
                  <a:lnTo>
                    <a:pt x="9732" y="5813"/>
                  </a:lnTo>
                  <a:lnTo>
                    <a:pt x="9546" y="5920"/>
                  </a:lnTo>
                  <a:lnTo>
                    <a:pt x="9386" y="6080"/>
                  </a:lnTo>
                  <a:lnTo>
                    <a:pt x="9279" y="6240"/>
                  </a:lnTo>
                  <a:lnTo>
                    <a:pt x="9146" y="6453"/>
                  </a:lnTo>
                  <a:lnTo>
                    <a:pt x="9066" y="6667"/>
                  </a:lnTo>
                  <a:lnTo>
                    <a:pt x="8986" y="6880"/>
                  </a:lnTo>
                  <a:lnTo>
                    <a:pt x="8932" y="7120"/>
                  </a:lnTo>
                  <a:lnTo>
                    <a:pt x="8906" y="7386"/>
                  </a:lnTo>
                  <a:lnTo>
                    <a:pt x="8879" y="7626"/>
                  </a:lnTo>
                  <a:lnTo>
                    <a:pt x="8879" y="7893"/>
                  </a:lnTo>
                  <a:lnTo>
                    <a:pt x="8932" y="8373"/>
                  </a:lnTo>
                  <a:lnTo>
                    <a:pt x="9012" y="8826"/>
                  </a:lnTo>
                  <a:lnTo>
                    <a:pt x="9092" y="9040"/>
                  </a:lnTo>
                  <a:lnTo>
                    <a:pt x="9146" y="9226"/>
                  </a:lnTo>
                  <a:lnTo>
                    <a:pt x="9279" y="9440"/>
                  </a:lnTo>
                  <a:lnTo>
                    <a:pt x="9412" y="9626"/>
                  </a:lnTo>
                  <a:lnTo>
                    <a:pt x="9572" y="9759"/>
                  </a:lnTo>
                  <a:lnTo>
                    <a:pt x="9732" y="9839"/>
                  </a:lnTo>
                  <a:lnTo>
                    <a:pt x="9732" y="10586"/>
                  </a:lnTo>
                  <a:lnTo>
                    <a:pt x="7946" y="10586"/>
                  </a:lnTo>
                  <a:lnTo>
                    <a:pt x="7946" y="9120"/>
                  </a:lnTo>
                  <a:lnTo>
                    <a:pt x="7919" y="8986"/>
                  </a:lnTo>
                  <a:lnTo>
                    <a:pt x="7839" y="8880"/>
                  </a:lnTo>
                  <a:lnTo>
                    <a:pt x="7733" y="8826"/>
                  </a:lnTo>
                  <a:lnTo>
                    <a:pt x="7599" y="8800"/>
                  </a:lnTo>
                  <a:lnTo>
                    <a:pt x="3653" y="8800"/>
                  </a:lnTo>
                  <a:lnTo>
                    <a:pt x="3520" y="8826"/>
                  </a:lnTo>
                  <a:lnTo>
                    <a:pt x="3440" y="8880"/>
                  </a:lnTo>
                  <a:lnTo>
                    <a:pt x="3360" y="8986"/>
                  </a:lnTo>
                  <a:lnTo>
                    <a:pt x="3333" y="9120"/>
                  </a:lnTo>
                  <a:lnTo>
                    <a:pt x="3333" y="10586"/>
                  </a:lnTo>
                  <a:lnTo>
                    <a:pt x="1547" y="10586"/>
                  </a:lnTo>
                  <a:lnTo>
                    <a:pt x="1547" y="9839"/>
                  </a:lnTo>
                  <a:lnTo>
                    <a:pt x="1707" y="9759"/>
                  </a:lnTo>
                  <a:lnTo>
                    <a:pt x="1867" y="9626"/>
                  </a:lnTo>
                  <a:lnTo>
                    <a:pt x="2000" y="9440"/>
                  </a:lnTo>
                  <a:lnTo>
                    <a:pt x="2107" y="9226"/>
                  </a:lnTo>
                  <a:lnTo>
                    <a:pt x="2240" y="8933"/>
                  </a:lnTo>
                  <a:lnTo>
                    <a:pt x="2320" y="8586"/>
                  </a:lnTo>
                  <a:lnTo>
                    <a:pt x="2373" y="8213"/>
                  </a:lnTo>
                  <a:lnTo>
                    <a:pt x="2373" y="7840"/>
                  </a:lnTo>
                  <a:lnTo>
                    <a:pt x="2373" y="7440"/>
                  </a:lnTo>
                  <a:lnTo>
                    <a:pt x="2320" y="7093"/>
                  </a:lnTo>
                  <a:lnTo>
                    <a:pt x="2240" y="6747"/>
                  </a:lnTo>
                  <a:lnTo>
                    <a:pt x="2107" y="6453"/>
                  </a:lnTo>
                  <a:lnTo>
                    <a:pt x="2000" y="6240"/>
                  </a:lnTo>
                  <a:lnTo>
                    <a:pt x="1867" y="6053"/>
                  </a:lnTo>
                  <a:lnTo>
                    <a:pt x="1707" y="5920"/>
                  </a:lnTo>
                  <a:lnTo>
                    <a:pt x="1547" y="5813"/>
                  </a:lnTo>
                  <a:lnTo>
                    <a:pt x="1547" y="4667"/>
                  </a:lnTo>
                  <a:lnTo>
                    <a:pt x="2960" y="4667"/>
                  </a:lnTo>
                  <a:lnTo>
                    <a:pt x="3093" y="4640"/>
                  </a:lnTo>
                  <a:lnTo>
                    <a:pt x="3200" y="4560"/>
                  </a:lnTo>
                  <a:lnTo>
                    <a:pt x="3280" y="4453"/>
                  </a:lnTo>
                  <a:lnTo>
                    <a:pt x="3307" y="4320"/>
                  </a:lnTo>
                  <a:lnTo>
                    <a:pt x="3307" y="3334"/>
                  </a:lnTo>
                  <a:close/>
                  <a:moveTo>
                    <a:pt x="5626" y="1"/>
                  </a:moveTo>
                  <a:lnTo>
                    <a:pt x="5520" y="27"/>
                  </a:lnTo>
                  <a:lnTo>
                    <a:pt x="5413" y="81"/>
                  </a:lnTo>
                  <a:lnTo>
                    <a:pt x="5333" y="187"/>
                  </a:lnTo>
                  <a:lnTo>
                    <a:pt x="5306" y="321"/>
                  </a:lnTo>
                  <a:lnTo>
                    <a:pt x="5306" y="1334"/>
                  </a:lnTo>
                  <a:lnTo>
                    <a:pt x="4453" y="1334"/>
                  </a:lnTo>
                  <a:lnTo>
                    <a:pt x="4320" y="1361"/>
                  </a:lnTo>
                  <a:lnTo>
                    <a:pt x="4213" y="1441"/>
                  </a:lnTo>
                  <a:lnTo>
                    <a:pt x="4160" y="1547"/>
                  </a:lnTo>
                  <a:lnTo>
                    <a:pt x="4133" y="1681"/>
                  </a:lnTo>
                  <a:lnTo>
                    <a:pt x="4133" y="2667"/>
                  </a:lnTo>
                  <a:lnTo>
                    <a:pt x="2960" y="2667"/>
                  </a:lnTo>
                  <a:lnTo>
                    <a:pt x="2827" y="2694"/>
                  </a:lnTo>
                  <a:lnTo>
                    <a:pt x="2720" y="2747"/>
                  </a:lnTo>
                  <a:lnTo>
                    <a:pt x="2667" y="2854"/>
                  </a:lnTo>
                  <a:lnTo>
                    <a:pt x="2640" y="2987"/>
                  </a:lnTo>
                  <a:lnTo>
                    <a:pt x="2640" y="4000"/>
                  </a:lnTo>
                  <a:lnTo>
                    <a:pt x="1227" y="4000"/>
                  </a:lnTo>
                  <a:lnTo>
                    <a:pt x="1093" y="4027"/>
                  </a:lnTo>
                  <a:lnTo>
                    <a:pt x="987" y="4080"/>
                  </a:lnTo>
                  <a:lnTo>
                    <a:pt x="907" y="4187"/>
                  </a:lnTo>
                  <a:lnTo>
                    <a:pt x="880" y="4320"/>
                  </a:lnTo>
                  <a:lnTo>
                    <a:pt x="880" y="5813"/>
                  </a:lnTo>
                  <a:lnTo>
                    <a:pt x="720" y="5920"/>
                  </a:lnTo>
                  <a:lnTo>
                    <a:pt x="587" y="6053"/>
                  </a:lnTo>
                  <a:lnTo>
                    <a:pt x="454" y="6240"/>
                  </a:lnTo>
                  <a:lnTo>
                    <a:pt x="320" y="6453"/>
                  </a:lnTo>
                  <a:lnTo>
                    <a:pt x="214" y="6747"/>
                  </a:lnTo>
                  <a:lnTo>
                    <a:pt x="107" y="7093"/>
                  </a:lnTo>
                  <a:lnTo>
                    <a:pt x="54" y="7440"/>
                  </a:lnTo>
                  <a:lnTo>
                    <a:pt x="54" y="7840"/>
                  </a:lnTo>
                  <a:lnTo>
                    <a:pt x="54" y="8213"/>
                  </a:lnTo>
                  <a:lnTo>
                    <a:pt x="107" y="8586"/>
                  </a:lnTo>
                  <a:lnTo>
                    <a:pt x="214" y="8933"/>
                  </a:lnTo>
                  <a:lnTo>
                    <a:pt x="320" y="9226"/>
                  </a:lnTo>
                  <a:lnTo>
                    <a:pt x="454" y="9440"/>
                  </a:lnTo>
                  <a:lnTo>
                    <a:pt x="587" y="9626"/>
                  </a:lnTo>
                  <a:lnTo>
                    <a:pt x="720" y="9759"/>
                  </a:lnTo>
                  <a:lnTo>
                    <a:pt x="880" y="9839"/>
                  </a:lnTo>
                  <a:lnTo>
                    <a:pt x="880" y="10586"/>
                  </a:lnTo>
                  <a:lnTo>
                    <a:pt x="347" y="10586"/>
                  </a:lnTo>
                  <a:lnTo>
                    <a:pt x="187" y="10613"/>
                  </a:lnTo>
                  <a:lnTo>
                    <a:pt x="80" y="10693"/>
                  </a:lnTo>
                  <a:lnTo>
                    <a:pt x="27" y="10773"/>
                  </a:lnTo>
                  <a:lnTo>
                    <a:pt x="0" y="10906"/>
                  </a:lnTo>
                  <a:lnTo>
                    <a:pt x="27" y="11013"/>
                  </a:lnTo>
                  <a:lnTo>
                    <a:pt x="80" y="11119"/>
                  </a:lnTo>
                  <a:lnTo>
                    <a:pt x="187" y="11199"/>
                  </a:lnTo>
                  <a:lnTo>
                    <a:pt x="347" y="11226"/>
                  </a:lnTo>
                  <a:lnTo>
                    <a:pt x="10932" y="11226"/>
                  </a:lnTo>
                  <a:lnTo>
                    <a:pt x="11066" y="11199"/>
                  </a:lnTo>
                  <a:lnTo>
                    <a:pt x="11172" y="11119"/>
                  </a:lnTo>
                  <a:lnTo>
                    <a:pt x="11225" y="11013"/>
                  </a:lnTo>
                  <a:lnTo>
                    <a:pt x="11252" y="10906"/>
                  </a:lnTo>
                  <a:lnTo>
                    <a:pt x="11225" y="10773"/>
                  </a:lnTo>
                  <a:lnTo>
                    <a:pt x="11172" y="10693"/>
                  </a:lnTo>
                  <a:lnTo>
                    <a:pt x="11066" y="10613"/>
                  </a:lnTo>
                  <a:lnTo>
                    <a:pt x="10932" y="10586"/>
                  </a:lnTo>
                  <a:lnTo>
                    <a:pt x="10372" y="10586"/>
                  </a:lnTo>
                  <a:lnTo>
                    <a:pt x="10372" y="9839"/>
                  </a:lnTo>
                  <a:lnTo>
                    <a:pt x="10532" y="9759"/>
                  </a:lnTo>
                  <a:lnTo>
                    <a:pt x="10692" y="9626"/>
                  </a:lnTo>
                  <a:lnTo>
                    <a:pt x="10826" y="9440"/>
                  </a:lnTo>
                  <a:lnTo>
                    <a:pt x="10932" y="9226"/>
                  </a:lnTo>
                  <a:lnTo>
                    <a:pt x="11066" y="8933"/>
                  </a:lnTo>
                  <a:lnTo>
                    <a:pt x="11146" y="8586"/>
                  </a:lnTo>
                  <a:lnTo>
                    <a:pt x="11199" y="8213"/>
                  </a:lnTo>
                  <a:lnTo>
                    <a:pt x="11225" y="7840"/>
                  </a:lnTo>
                  <a:lnTo>
                    <a:pt x="11199" y="7440"/>
                  </a:lnTo>
                  <a:lnTo>
                    <a:pt x="11146" y="7093"/>
                  </a:lnTo>
                  <a:lnTo>
                    <a:pt x="11066" y="6747"/>
                  </a:lnTo>
                  <a:lnTo>
                    <a:pt x="10932" y="6453"/>
                  </a:lnTo>
                  <a:lnTo>
                    <a:pt x="10826" y="6240"/>
                  </a:lnTo>
                  <a:lnTo>
                    <a:pt x="10692" y="6053"/>
                  </a:lnTo>
                  <a:lnTo>
                    <a:pt x="10532" y="5920"/>
                  </a:lnTo>
                  <a:lnTo>
                    <a:pt x="10372" y="5813"/>
                  </a:lnTo>
                  <a:lnTo>
                    <a:pt x="10372" y="4320"/>
                  </a:lnTo>
                  <a:lnTo>
                    <a:pt x="10346" y="4187"/>
                  </a:lnTo>
                  <a:lnTo>
                    <a:pt x="10292" y="4080"/>
                  </a:lnTo>
                  <a:lnTo>
                    <a:pt x="10186" y="4027"/>
                  </a:lnTo>
                  <a:lnTo>
                    <a:pt x="10052" y="4000"/>
                  </a:lnTo>
                  <a:lnTo>
                    <a:pt x="8639" y="4000"/>
                  </a:lnTo>
                  <a:lnTo>
                    <a:pt x="8639" y="2987"/>
                  </a:lnTo>
                  <a:lnTo>
                    <a:pt x="8613" y="2854"/>
                  </a:lnTo>
                  <a:lnTo>
                    <a:pt x="8533" y="2747"/>
                  </a:lnTo>
                  <a:lnTo>
                    <a:pt x="8426" y="2694"/>
                  </a:lnTo>
                  <a:lnTo>
                    <a:pt x="8293" y="2667"/>
                  </a:lnTo>
                  <a:lnTo>
                    <a:pt x="7146" y="2667"/>
                  </a:lnTo>
                  <a:lnTo>
                    <a:pt x="7146" y="1681"/>
                  </a:lnTo>
                  <a:lnTo>
                    <a:pt x="7119" y="1547"/>
                  </a:lnTo>
                  <a:lnTo>
                    <a:pt x="7039" y="1441"/>
                  </a:lnTo>
                  <a:lnTo>
                    <a:pt x="6933" y="1361"/>
                  </a:lnTo>
                  <a:lnTo>
                    <a:pt x="6799" y="1334"/>
                  </a:lnTo>
                  <a:lnTo>
                    <a:pt x="5973" y="1334"/>
                  </a:lnTo>
                  <a:lnTo>
                    <a:pt x="5973" y="321"/>
                  </a:lnTo>
                  <a:lnTo>
                    <a:pt x="5920" y="187"/>
                  </a:lnTo>
                  <a:lnTo>
                    <a:pt x="5866" y="81"/>
                  </a:lnTo>
                  <a:lnTo>
                    <a:pt x="5760" y="27"/>
                  </a:lnTo>
                  <a:lnTo>
                    <a:pt x="56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2"/>
            <p:cNvSpPr/>
            <p:nvPr/>
          </p:nvSpPr>
          <p:spPr>
            <a:xfrm>
              <a:off x="3441591" y="9155091"/>
              <a:ext cx="12336" cy="11855"/>
            </a:xfrm>
            <a:custGeom>
              <a:rect b="b" l="l" r="r" t="t"/>
              <a:pathLst>
                <a:path extrusionOk="0" h="641" w="667">
                  <a:moveTo>
                    <a:pt x="213" y="0"/>
                  </a:moveTo>
                  <a:lnTo>
                    <a:pt x="107" y="80"/>
                  </a:lnTo>
                  <a:lnTo>
                    <a:pt x="54" y="187"/>
                  </a:lnTo>
                  <a:lnTo>
                    <a:pt x="0" y="320"/>
                  </a:lnTo>
                  <a:lnTo>
                    <a:pt x="27" y="453"/>
                  </a:lnTo>
                  <a:lnTo>
                    <a:pt x="107" y="560"/>
                  </a:lnTo>
                  <a:lnTo>
                    <a:pt x="213" y="613"/>
                  </a:lnTo>
                  <a:lnTo>
                    <a:pt x="347" y="640"/>
                  </a:lnTo>
                  <a:lnTo>
                    <a:pt x="480" y="613"/>
                  </a:lnTo>
                  <a:lnTo>
                    <a:pt x="587" y="560"/>
                  </a:lnTo>
                  <a:lnTo>
                    <a:pt x="640" y="453"/>
                  </a:lnTo>
                  <a:lnTo>
                    <a:pt x="667" y="320"/>
                  </a:lnTo>
                  <a:lnTo>
                    <a:pt x="640" y="187"/>
                  </a:lnTo>
                  <a:lnTo>
                    <a:pt x="560" y="80"/>
                  </a:lnTo>
                  <a:lnTo>
                    <a:pt x="4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2"/>
            <p:cNvSpPr/>
            <p:nvPr/>
          </p:nvSpPr>
          <p:spPr>
            <a:xfrm>
              <a:off x="3465745" y="9155091"/>
              <a:ext cx="12354" cy="11855"/>
            </a:xfrm>
            <a:custGeom>
              <a:rect b="b" l="l" r="r" t="t"/>
              <a:pathLst>
                <a:path extrusionOk="0" h="641" w="668">
                  <a:moveTo>
                    <a:pt x="214" y="0"/>
                  </a:moveTo>
                  <a:lnTo>
                    <a:pt x="107" y="80"/>
                  </a:lnTo>
                  <a:lnTo>
                    <a:pt x="27" y="187"/>
                  </a:lnTo>
                  <a:lnTo>
                    <a:pt x="1" y="320"/>
                  </a:lnTo>
                  <a:lnTo>
                    <a:pt x="27" y="453"/>
                  </a:lnTo>
                  <a:lnTo>
                    <a:pt x="107" y="560"/>
                  </a:lnTo>
                  <a:lnTo>
                    <a:pt x="214" y="613"/>
                  </a:lnTo>
                  <a:lnTo>
                    <a:pt x="321" y="640"/>
                  </a:lnTo>
                  <a:lnTo>
                    <a:pt x="454" y="613"/>
                  </a:lnTo>
                  <a:lnTo>
                    <a:pt x="561" y="560"/>
                  </a:lnTo>
                  <a:lnTo>
                    <a:pt x="641" y="453"/>
                  </a:lnTo>
                  <a:lnTo>
                    <a:pt x="667" y="320"/>
                  </a:lnTo>
                  <a:lnTo>
                    <a:pt x="641" y="187"/>
                  </a:lnTo>
                  <a:lnTo>
                    <a:pt x="561" y="80"/>
                  </a:lnTo>
                  <a:lnTo>
                    <a:pt x="4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3489918" y="9155091"/>
              <a:ext cx="11855" cy="11855"/>
            </a:xfrm>
            <a:custGeom>
              <a:rect b="b" l="l" r="r" t="t"/>
              <a:pathLst>
                <a:path extrusionOk="0" h="641" w="641">
                  <a:moveTo>
                    <a:pt x="213" y="0"/>
                  </a:moveTo>
                  <a:lnTo>
                    <a:pt x="107" y="80"/>
                  </a:lnTo>
                  <a:lnTo>
                    <a:pt x="27" y="187"/>
                  </a:lnTo>
                  <a:lnTo>
                    <a:pt x="0" y="320"/>
                  </a:lnTo>
                  <a:lnTo>
                    <a:pt x="27" y="453"/>
                  </a:lnTo>
                  <a:lnTo>
                    <a:pt x="80" y="560"/>
                  </a:lnTo>
                  <a:lnTo>
                    <a:pt x="187" y="613"/>
                  </a:lnTo>
                  <a:lnTo>
                    <a:pt x="320" y="640"/>
                  </a:lnTo>
                  <a:lnTo>
                    <a:pt x="453" y="613"/>
                  </a:lnTo>
                  <a:lnTo>
                    <a:pt x="560" y="560"/>
                  </a:lnTo>
                  <a:lnTo>
                    <a:pt x="613" y="453"/>
                  </a:lnTo>
                  <a:lnTo>
                    <a:pt x="640" y="320"/>
                  </a:lnTo>
                  <a:lnTo>
                    <a:pt x="613" y="187"/>
                  </a:lnTo>
                  <a:lnTo>
                    <a:pt x="533" y="80"/>
                  </a:lnTo>
                  <a:lnTo>
                    <a:pt x="4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3513591" y="9155091"/>
              <a:ext cx="12336" cy="11855"/>
            </a:xfrm>
            <a:custGeom>
              <a:rect b="b" l="l" r="r" t="t"/>
              <a:pathLst>
                <a:path extrusionOk="0" h="641" w="667">
                  <a:moveTo>
                    <a:pt x="213" y="0"/>
                  </a:moveTo>
                  <a:lnTo>
                    <a:pt x="107" y="80"/>
                  </a:lnTo>
                  <a:lnTo>
                    <a:pt x="53" y="187"/>
                  </a:lnTo>
                  <a:lnTo>
                    <a:pt x="0" y="320"/>
                  </a:lnTo>
                  <a:lnTo>
                    <a:pt x="27" y="453"/>
                  </a:lnTo>
                  <a:lnTo>
                    <a:pt x="107" y="560"/>
                  </a:lnTo>
                  <a:lnTo>
                    <a:pt x="213" y="613"/>
                  </a:lnTo>
                  <a:lnTo>
                    <a:pt x="347" y="640"/>
                  </a:lnTo>
                  <a:lnTo>
                    <a:pt x="453" y="613"/>
                  </a:lnTo>
                  <a:lnTo>
                    <a:pt x="560" y="560"/>
                  </a:lnTo>
                  <a:lnTo>
                    <a:pt x="640" y="453"/>
                  </a:lnTo>
                  <a:lnTo>
                    <a:pt x="667" y="320"/>
                  </a:lnTo>
                  <a:lnTo>
                    <a:pt x="640" y="187"/>
                  </a:lnTo>
                  <a:lnTo>
                    <a:pt x="560" y="80"/>
                  </a:lnTo>
                  <a:lnTo>
                    <a:pt x="4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3441591" y="9133379"/>
              <a:ext cx="12336" cy="11855"/>
            </a:xfrm>
            <a:custGeom>
              <a:rect b="b" l="l" r="r" t="t"/>
              <a:pathLst>
                <a:path extrusionOk="0" h="641" w="667">
                  <a:moveTo>
                    <a:pt x="347" y="1"/>
                  </a:moveTo>
                  <a:lnTo>
                    <a:pt x="213" y="28"/>
                  </a:lnTo>
                  <a:lnTo>
                    <a:pt x="107" y="81"/>
                  </a:lnTo>
                  <a:lnTo>
                    <a:pt x="54" y="188"/>
                  </a:lnTo>
                  <a:lnTo>
                    <a:pt x="0" y="321"/>
                  </a:lnTo>
                  <a:lnTo>
                    <a:pt x="27" y="454"/>
                  </a:lnTo>
                  <a:lnTo>
                    <a:pt x="107" y="561"/>
                  </a:lnTo>
                  <a:lnTo>
                    <a:pt x="213" y="614"/>
                  </a:lnTo>
                  <a:lnTo>
                    <a:pt x="347" y="641"/>
                  </a:lnTo>
                  <a:lnTo>
                    <a:pt x="480" y="614"/>
                  </a:lnTo>
                  <a:lnTo>
                    <a:pt x="587" y="561"/>
                  </a:lnTo>
                  <a:lnTo>
                    <a:pt x="640" y="454"/>
                  </a:lnTo>
                  <a:lnTo>
                    <a:pt x="667" y="321"/>
                  </a:lnTo>
                  <a:lnTo>
                    <a:pt x="640" y="188"/>
                  </a:lnTo>
                  <a:lnTo>
                    <a:pt x="560" y="81"/>
                  </a:lnTo>
                  <a:lnTo>
                    <a:pt x="453" y="28"/>
                  </a:lnTo>
                  <a:lnTo>
                    <a:pt x="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3465745" y="9133379"/>
              <a:ext cx="12354" cy="11855"/>
            </a:xfrm>
            <a:custGeom>
              <a:rect b="b" l="l" r="r" t="t"/>
              <a:pathLst>
                <a:path extrusionOk="0" h="641" w="668">
                  <a:moveTo>
                    <a:pt x="321" y="1"/>
                  </a:moveTo>
                  <a:lnTo>
                    <a:pt x="214" y="28"/>
                  </a:lnTo>
                  <a:lnTo>
                    <a:pt x="107" y="81"/>
                  </a:lnTo>
                  <a:lnTo>
                    <a:pt x="27" y="188"/>
                  </a:lnTo>
                  <a:lnTo>
                    <a:pt x="1" y="321"/>
                  </a:lnTo>
                  <a:lnTo>
                    <a:pt x="27" y="454"/>
                  </a:lnTo>
                  <a:lnTo>
                    <a:pt x="107" y="561"/>
                  </a:lnTo>
                  <a:lnTo>
                    <a:pt x="214" y="614"/>
                  </a:lnTo>
                  <a:lnTo>
                    <a:pt x="321" y="641"/>
                  </a:lnTo>
                  <a:lnTo>
                    <a:pt x="454" y="614"/>
                  </a:lnTo>
                  <a:lnTo>
                    <a:pt x="561" y="561"/>
                  </a:lnTo>
                  <a:lnTo>
                    <a:pt x="641" y="454"/>
                  </a:lnTo>
                  <a:lnTo>
                    <a:pt x="667" y="321"/>
                  </a:lnTo>
                  <a:lnTo>
                    <a:pt x="641" y="188"/>
                  </a:lnTo>
                  <a:lnTo>
                    <a:pt x="561" y="81"/>
                  </a:lnTo>
                  <a:lnTo>
                    <a:pt x="454" y="28"/>
                  </a:lnTo>
                  <a:lnTo>
                    <a:pt x="3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3489918" y="9133379"/>
              <a:ext cx="11855" cy="11855"/>
            </a:xfrm>
            <a:custGeom>
              <a:rect b="b" l="l" r="r" t="t"/>
              <a:pathLst>
                <a:path extrusionOk="0" h="641" w="641">
                  <a:moveTo>
                    <a:pt x="320" y="1"/>
                  </a:moveTo>
                  <a:lnTo>
                    <a:pt x="213" y="28"/>
                  </a:lnTo>
                  <a:lnTo>
                    <a:pt x="107" y="81"/>
                  </a:lnTo>
                  <a:lnTo>
                    <a:pt x="27" y="188"/>
                  </a:lnTo>
                  <a:lnTo>
                    <a:pt x="0" y="321"/>
                  </a:lnTo>
                  <a:lnTo>
                    <a:pt x="27" y="454"/>
                  </a:lnTo>
                  <a:lnTo>
                    <a:pt x="80" y="561"/>
                  </a:lnTo>
                  <a:lnTo>
                    <a:pt x="187" y="614"/>
                  </a:lnTo>
                  <a:lnTo>
                    <a:pt x="320" y="641"/>
                  </a:lnTo>
                  <a:lnTo>
                    <a:pt x="453" y="614"/>
                  </a:lnTo>
                  <a:lnTo>
                    <a:pt x="560" y="561"/>
                  </a:lnTo>
                  <a:lnTo>
                    <a:pt x="613" y="454"/>
                  </a:lnTo>
                  <a:lnTo>
                    <a:pt x="640" y="321"/>
                  </a:lnTo>
                  <a:lnTo>
                    <a:pt x="613" y="188"/>
                  </a:lnTo>
                  <a:lnTo>
                    <a:pt x="533" y="81"/>
                  </a:lnTo>
                  <a:lnTo>
                    <a:pt x="427" y="28"/>
                  </a:lnTo>
                  <a:lnTo>
                    <a:pt x="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3513591" y="9133379"/>
              <a:ext cx="12336" cy="11855"/>
            </a:xfrm>
            <a:custGeom>
              <a:rect b="b" l="l" r="r" t="t"/>
              <a:pathLst>
                <a:path extrusionOk="0" h="641" w="667">
                  <a:moveTo>
                    <a:pt x="347" y="1"/>
                  </a:moveTo>
                  <a:lnTo>
                    <a:pt x="213" y="28"/>
                  </a:lnTo>
                  <a:lnTo>
                    <a:pt x="107" y="81"/>
                  </a:lnTo>
                  <a:lnTo>
                    <a:pt x="53" y="188"/>
                  </a:lnTo>
                  <a:lnTo>
                    <a:pt x="0" y="321"/>
                  </a:lnTo>
                  <a:lnTo>
                    <a:pt x="27" y="454"/>
                  </a:lnTo>
                  <a:lnTo>
                    <a:pt x="107" y="561"/>
                  </a:lnTo>
                  <a:lnTo>
                    <a:pt x="213" y="614"/>
                  </a:lnTo>
                  <a:lnTo>
                    <a:pt x="347" y="641"/>
                  </a:lnTo>
                  <a:lnTo>
                    <a:pt x="453" y="614"/>
                  </a:lnTo>
                  <a:lnTo>
                    <a:pt x="560" y="561"/>
                  </a:lnTo>
                  <a:lnTo>
                    <a:pt x="640" y="454"/>
                  </a:lnTo>
                  <a:lnTo>
                    <a:pt x="667" y="321"/>
                  </a:lnTo>
                  <a:lnTo>
                    <a:pt x="640" y="188"/>
                  </a:lnTo>
                  <a:lnTo>
                    <a:pt x="560" y="81"/>
                  </a:lnTo>
                  <a:lnTo>
                    <a:pt x="453" y="28"/>
                  </a:lnTo>
                  <a:lnTo>
                    <a:pt x="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3465745" y="9111204"/>
              <a:ext cx="12354" cy="11837"/>
            </a:xfrm>
            <a:custGeom>
              <a:rect b="b" l="l" r="r" t="t"/>
              <a:pathLst>
                <a:path extrusionOk="0" h="640" w="668">
                  <a:moveTo>
                    <a:pt x="214" y="0"/>
                  </a:moveTo>
                  <a:lnTo>
                    <a:pt x="107" y="80"/>
                  </a:lnTo>
                  <a:lnTo>
                    <a:pt x="27" y="160"/>
                  </a:lnTo>
                  <a:lnTo>
                    <a:pt x="1" y="320"/>
                  </a:lnTo>
                  <a:lnTo>
                    <a:pt x="27" y="453"/>
                  </a:lnTo>
                  <a:lnTo>
                    <a:pt x="107" y="560"/>
                  </a:lnTo>
                  <a:lnTo>
                    <a:pt x="214" y="613"/>
                  </a:lnTo>
                  <a:lnTo>
                    <a:pt x="321" y="640"/>
                  </a:lnTo>
                  <a:lnTo>
                    <a:pt x="454" y="613"/>
                  </a:lnTo>
                  <a:lnTo>
                    <a:pt x="561" y="560"/>
                  </a:lnTo>
                  <a:lnTo>
                    <a:pt x="641" y="453"/>
                  </a:lnTo>
                  <a:lnTo>
                    <a:pt x="667" y="320"/>
                  </a:lnTo>
                  <a:lnTo>
                    <a:pt x="641" y="160"/>
                  </a:lnTo>
                  <a:lnTo>
                    <a:pt x="561" y="80"/>
                  </a:lnTo>
                  <a:lnTo>
                    <a:pt x="4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3489918" y="9111204"/>
              <a:ext cx="11855" cy="11837"/>
            </a:xfrm>
            <a:custGeom>
              <a:rect b="b" l="l" r="r" t="t"/>
              <a:pathLst>
                <a:path extrusionOk="0" h="640" w="641">
                  <a:moveTo>
                    <a:pt x="213" y="0"/>
                  </a:moveTo>
                  <a:lnTo>
                    <a:pt x="107" y="80"/>
                  </a:lnTo>
                  <a:lnTo>
                    <a:pt x="27" y="160"/>
                  </a:lnTo>
                  <a:lnTo>
                    <a:pt x="0" y="320"/>
                  </a:lnTo>
                  <a:lnTo>
                    <a:pt x="27" y="453"/>
                  </a:lnTo>
                  <a:lnTo>
                    <a:pt x="80" y="560"/>
                  </a:lnTo>
                  <a:lnTo>
                    <a:pt x="187" y="613"/>
                  </a:lnTo>
                  <a:lnTo>
                    <a:pt x="320" y="640"/>
                  </a:lnTo>
                  <a:lnTo>
                    <a:pt x="453" y="613"/>
                  </a:lnTo>
                  <a:lnTo>
                    <a:pt x="560" y="560"/>
                  </a:lnTo>
                  <a:lnTo>
                    <a:pt x="613" y="453"/>
                  </a:lnTo>
                  <a:lnTo>
                    <a:pt x="640" y="320"/>
                  </a:lnTo>
                  <a:lnTo>
                    <a:pt x="613" y="160"/>
                  </a:lnTo>
                  <a:lnTo>
                    <a:pt x="533" y="80"/>
                  </a:lnTo>
                  <a:lnTo>
                    <a:pt x="4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3465745" y="9089991"/>
              <a:ext cx="12354" cy="12354"/>
            </a:xfrm>
            <a:custGeom>
              <a:rect b="b" l="l" r="r" t="t"/>
              <a:pathLst>
                <a:path extrusionOk="0" h="668" w="668">
                  <a:moveTo>
                    <a:pt x="321" y="1"/>
                  </a:moveTo>
                  <a:lnTo>
                    <a:pt x="214" y="27"/>
                  </a:lnTo>
                  <a:lnTo>
                    <a:pt x="107" y="81"/>
                  </a:lnTo>
                  <a:lnTo>
                    <a:pt x="27" y="187"/>
                  </a:lnTo>
                  <a:lnTo>
                    <a:pt x="1" y="321"/>
                  </a:lnTo>
                  <a:lnTo>
                    <a:pt x="27" y="454"/>
                  </a:lnTo>
                  <a:lnTo>
                    <a:pt x="107" y="560"/>
                  </a:lnTo>
                  <a:lnTo>
                    <a:pt x="214" y="640"/>
                  </a:lnTo>
                  <a:lnTo>
                    <a:pt x="321" y="667"/>
                  </a:lnTo>
                  <a:lnTo>
                    <a:pt x="454" y="640"/>
                  </a:lnTo>
                  <a:lnTo>
                    <a:pt x="561" y="560"/>
                  </a:lnTo>
                  <a:lnTo>
                    <a:pt x="641" y="454"/>
                  </a:lnTo>
                  <a:lnTo>
                    <a:pt x="667" y="321"/>
                  </a:lnTo>
                  <a:lnTo>
                    <a:pt x="641" y="187"/>
                  </a:lnTo>
                  <a:lnTo>
                    <a:pt x="561" y="81"/>
                  </a:lnTo>
                  <a:lnTo>
                    <a:pt x="454" y="27"/>
                  </a:lnTo>
                  <a:lnTo>
                    <a:pt x="3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3489918" y="9089991"/>
              <a:ext cx="11855" cy="12354"/>
            </a:xfrm>
            <a:custGeom>
              <a:rect b="b" l="l" r="r" t="t"/>
              <a:pathLst>
                <a:path extrusionOk="0" h="668" w="641">
                  <a:moveTo>
                    <a:pt x="320" y="1"/>
                  </a:moveTo>
                  <a:lnTo>
                    <a:pt x="213" y="27"/>
                  </a:lnTo>
                  <a:lnTo>
                    <a:pt x="107" y="81"/>
                  </a:lnTo>
                  <a:lnTo>
                    <a:pt x="27" y="187"/>
                  </a:lnTo>
                  <a:lnTo>
                    <a:pt x="0" y="321"/>
                  </a:lnTo>
                  <a:lnTo>
                    <a:pt x="27" y="454"/>
                  </a:lnTo>
                  <a:lnTo>
                    <a:pt x="80" y="560"/>
                  </a:lnTo>
                  <a:lnTo>
                    <a:pt x="187" y="640"/>
                  </a:lnTo>
                  <a:lnTo>
                    <a:pt x="320" y="667"/>
                  </a:lnTo>
                  <a:lnTo>
                    <a:pt x="453" y="640"/>
                  </a:lnTo>
                  <a:lnTo>
                    <a:pt x="560" y="560"/>
                  </a:lnTo>
                  <a:lnTo>
                    <a:pt x="613" y="454"/>
                  </a:lnTo>
                  <a:lnTo>
                    <a:pt x="640" y="321"/>
                  </a:lnTo>
                  <a:lnTo>
                    <a:pt x="613" y="187"/>
                  </a:lnTo>
                  <a:lnTo>
                    <a:pt x="533" y="81"/>
                  </a:lnTo>
                  <a:lnTo>
                    <a:pt x="427" y="27"/>
                  </a:lnTo>
                  <a:lnTo>
                    <a:pt x="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22"/>
          <p:cNvGrpSpPr/>
          <p:nvPr/>
        </p:nvGrpSpPr>
        <p:grpSpPr>
          <a:xfrm>
            <a:off x="3951130" y="8973268"/>
            <a:ext cx="221003" cy="197983"/>
            <a:chOff x="3941129" y="9027368"/>
            <a:chExt cx="208101" cy="186425"/>
          </a:xfrm>
        </p:grpSpPr>
        <p:sp>
          <p:nvSpPr>
            <p:cNvPr id="400" name="Google Shape;400;p22"/>
            <p:cNvSpPr/>
            <p:nvPr/>
          </p:nvSpPr>
          <p:spPr>
            <a:xfrm>
              <a:off x="4021506" y="9097388"/>
              <a:ext cx="47346" cy="46865"/>
            </a:xfrm>
            <a:custGeom>
              <a:rect b="b" l="l" r="r" t="t"/>
              <a:pathLst>
                <a:path extrusionOk="0" h="2534" w="2560">
                  <a:moveTo>
                    <a:pt x="1280" y="640"/>
                  </a:moveTo>
                  <a:lnTo>
                    <a:pt x="1387" y="667"/>
                  </a:lnTo>
                  <a:lnTo>
                    <a:pt x="1493" y="694"/>
                  </a:lnTo>
                  <a:lnTo>
                    <a:pt x="1600" y="747"/>
                  </a:lnTo>
                  <a:lnTo>
                    <a:pt x="1680" y="800"/>
                  </a:lnTo>
                  <a:lnTo>
                    <a:pt x="1760" y="880"/>
                  </a:lnTo>
                  <a:lnTo>
                    <a:pt x="1840" y="987"/>
                  </a:lnTo>
                  <a:lnTo>
                    <a:pt x="1867" y="1120"/>
                  </a:lnTo>
                  <a:lnTo>
                    <a:pt x="1893" y="1254"/>
                  </a:lnTo>
                  <a:lnTo>
                    <a:pt x="1867" y="1387"/>
                  </a:lnTo>
                  <a:lnTo>
                    <a:pt x="1840" y="1494"/>
                  </a:lnTo>
                  <a:lnTo>
                    <a:pt x="1787" y="1600"/>
                  </a:lnTo>
                  <a:lnTo>
                    <a:pt x="1707" y="1680"/>
                  </a:lnTo>
                  <a:lnTo>
                    <a:pt x="1627" y="1760"/>
                  </a:lnTo>
                  <a:lnTo>
                    <a:pt x="1520" y="1814"/>
                  </a:lnTo>
                  <a:lnTo>
                    <a:pt x="1413" y="1867"/>
                  </a:lnTo>
                  <a:lnTo>
                    <a:pt x="1147" y="1867"/>
                  </a:lnTo>
                  <a:lnTo>
                    <a:pt x="1040" y="1814"/>
                  </a:lnTo>
                  <a:lnTo>
                    <a:pt x="933" y="1760"/>
                  </a:lnTo>
                  <a:lnTo>
                    <a:pt x="853" y="1680"/>
                  </a:lnTo>
                  <a:lnTo>
                    <a:pt x="773" y="1600"/>
                  </a:lnTo>
                  <a:lnTo>
                    <a:pt x="720" y="1494"/>
                  </a:lnTo>
                  <a:lnTo>
                    <a:pt x="667" y="1387"/>
                  </a:lnTo>
                  <a:lnTo>
                    <a:pt x="667" y="1254"/>
                  </a:lnTo>
                  <a:lnTo>
                    <a:pt x="693" y="1120"/>
                  </a:lnTo>
                  <a:lnTo>
                    <a:pt x="720" y="987"/>
                  </a:lnTo>
                  <a:lnTo>
                    <a:pt x="800" y="880"/>
                  </a:lnTo>
                  <a:lnTo>
                    <a:pt x="853" y="800"/>
                  </a:lnTo>
                  <a:lnTo>
                    <a:pt x="960" y="747"/>
                  </a:lnTo>
                  <a:lnTo>
                    <a:pt x="1067" y="694"/>
                  </a:lnTo>
                  <a:lnTo>
                    <a:pt x="1173" y="667"/>
                  </a:lnTo>
                  <a:lnTo>
                    <a:pt x="1280" y="640"/>
                  </a:lnTo>
                  <a:close/>
                  <a:moveTo>
                    <a:pt x="1280" y="1"/>
                  </a:moveTo>
                  <a:lnTo>
                    <a:pt x="1013" y="27"/>
                  </a:lnTo>
                  <a:lnTo>
                    <a:pt x="773" y="80"/>
                  </a:lnTo>
                  <a:lnTo>
                    <a:pt x="560" y="214"/>
                  </a:lnTo>
                  <a:lnTo>
                    <a:pt x="373" y="374"/>
                  </a:lnTo>
                  <a:lnTo>
                    <a:pt x="213" y="560"/>
                  </a:lnTo>
                  <a:lnTo>
                    <a:pt x="107" y="774"/>
                  </a:lnTo>
                  <a:lnTo>
                    <a:pt x="27" y="1014"/>
                  </a:lnTo>
                  <a:lnTo>
                    <a:pt x="0" y="1254"/>
                  </a:lnTo>
                  <a:lnTo>
                    <a:pt x="53" y="1547"/>
                  </a:lnTo>
                  <a:lnTo>
                    <a:pt x="133" y="1814"/>
                  </a:lnTo>
                  <a:lnTo>
                    <a:pt x="267" y="2027"/>
                  </a:lnTo>
                  <a:lnTo>
                    <a:pt x="427" y="2214"/>
                  </a:lnTo>
                  <a:lnTo>
                    <a:pt x="613" y="2347"/>
                  </a:lnTo>
                  <a:lnTo>
                    <a:pt x="827" y="2454"/>
                  </a:lnTo>
                  <a:lnTo>
                    <a:pt x="1040" y="2507"/>
                  </a:lnTo>
                  <a:lnTo>
                    <a:pt x="1280" y="2534"/>
                  </a:lnTo>
                  <a:lnTo>
                    <a:pt x="1520" y="2507"/>
                  </a:lnTo>
                  <a:lnTo>
                    <a:pt x="1733" y="2454"/>
                  </a:lnTo>
                  <a:lnTo>
                    <a:pt x="1947" y="2347"/>
                  </a:lnTo>
                  <a:lnTo>
                    <a:pt x="2133" y="2214"/>
                  </a:lnTo>
                  <a:lnTo>
                    <a:pt x="2293" y="2027"/>
                  </a:lnTo>
                  <a:lnTo>
                    <a:pt x="2427" y="1814"/>
                  </a:lnTo>
                  <a:lnTo>
                    <a:pt x="2507" y="1547"/>
                  </a:lnTo>
                  <a:lnTo>
                    <a:pt x="2560" y="1254"/>
                  </a:lnTo>
                  <a:lnTo>
                    <a:pt x="2533" y="1014"/>
                  </a:lnTo>
                  <a:lnTo>
                    <a:pt x="2453" y="774"/>
                  </a:lnTo>
                  <a:lnTo>
                    <a:pt x="2347" y="560"/>
                  </a:lnTo>
                  <a:lnTo>
                    <a:pt x="2187" y="374"/>
                  </a:lnTo>
                  <a:lnTo>
                    <a:pt x="2000" y="214"/>
                  </a:lnTo>
                  <a:lnTo>
                    <a:pt x="1787" y="80"/>
                  </a:lnTo>
                  <a:lnTo>
                    <a:pt x="1547" y="27"/>
                  </a:lnTo>
                  <a:lnTo>
                    <a:pt x="12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3941129" y="9027368"/>
              <a:ext cx="208101" cy="186425"/>
            </a:xfrm>
            <a:custGeom>
              <a:rect b="b" l="l" r="r" t="t"/>
              <a:pathLst>
                <a:path extrusionOk="0" h="10080" w="11252">
                  <a:moveTo>
                    <a:pt x="5626" y="3040"/>
                  </a:moveTo>
                  <a:lnTo>
                    <a:pt x="5999" y="3067"/>
                  </a:lnTo>
                  <a:lnTo>
                    <a:pt x="6159" y="3120"/>
                  </a:lnTo>
                  <a:lnTo>
                    <a:pt x="6346" y="3173"/>
                  </a:lnTo>
                  <a:lnTo>
                    <a:pt x="6506" y="3227"/>
                  </a:lnTo>
                  <a:lnTo>
                    <a:pt x="6693" y="3333"/>
                  </a:lnTo>
                  <a:lnTo>
                    <a:pt x="6826" y="3413"/>
                  </a:lnTo>
                  <a:lnTo>
                    <a:pt x="6986" y="3547"/>
                  </a:lnTo>
                  <a:lnTo>
                    <a:pt x="7119" y="3680"/>
                  </a:lnTo>
                  <a:lnTo>
                    <a:pt x="7252" y="3813"/>
                  </a:lnTo>
                  <a:lnTo>
                    <a:pt x="7359" y="4000"/>
                  </a:lnTo>
                  <a:lnTo>
                    <a:pt x="7439" y="4160"/>
                  </a:lnTo>
                  <a:lnTo>
                    <a:pt x="7519" y="4373"/>
                  </a:lnTo>
                  <a:lnTo>
                    <a:pt x="7572" y="4586"/>
                  </a:lnTo>
                  <a:lnTo>
                    <a:pt x="7626" y="4800"/>
                  </a:lnTo>
                  <a:lnTo>
                    <a:pt x="7652" y="5040"/>
                  </a:lnTo>
                  <a:lnTo>
                    <a:pt x="7626" y="5253"/>
                  </a:lnTo>
                  <a:lnTo>
                    <a:pt x="7599" y="5440"/>
                  </a:lnTo>
                  <a:lnTo>
                    <a:pt x="7546" y="5653"/>
                  </a:lnTo>
                  <a:lnTo>
                    <a:pt x="7492" y="5840"/>
                  </a:lnTo>
                  <a:lnTo>
                    <a:pt x="7412" y="6000"/>
                  </a:lnTo>
                  <a:lnTo>
                    <a:pt x="7306" y="6160"/>
                  </a:lnTo>
                  <a:lnTo>
                    <a:pt x="7172" y="6320"/>
                  </a:lnTo>
                  <a:lnTo>
                    <a:pt x="7066" y="6479"/>
                  </a:lnTo>
                  <a:lnTo>
                    <a:pt x="6906" y="6613"/>
                  </a:lnTo>
                  <a:lnTo>
                    <a:pt x="6746" y="6719"/>
                  </a:lnTo>
                  <a:lnTo>
                    <a:pt x="6586" y="6826"/>
                  </a:lnTo>
                  <a:lnTo>
                    <a:pt x="6399" y="6906"/>
                  </a:lnTo>
                  <a:lnTo>
                    <a:pt x="6213" y="6959"/>
                  </a:lnTo>
                  <a:lnTo>
                    <a:pt x="6026" y="7013"/>
                  </a:lnTo>
                  <a:lnTo>
                    <a:pt x="5839" y="7039"/>
                  </a:lnTo>
                  <a:lnTo>
                    <a:pt x="5626" y="7066"/>
                  </a:lnTo>
                  <a:lnTo>
                    <a:pt x="5413" y="7039"/>
                  </a:lnTo>
                  <a:lnTo>
                    <a:pt x="5226" y="7013"/>
                  </a:lnTo>
                  <a:lnTo>
                    <a:pt x="5013" y="6959"/>
                  </a:lnTo>
                  <a:lnTo>
                    <a:pt x="4826" y="6906"/>
                  </a:lnTo>
                  <a:lnTo>
                    <a:pt x="4666" y="6826"/>
                  </a:lnTo>
                  <a:lnTo>
                    <a:pt x="4506" y="6719"/>
                  </a:lnTo>
                  <a:lnTo>
                    <a:pt x="4346" y="6613"/>
                  </a:lnTo>
                  <a:lnTo>
                    <a:pt x="4186" y="6479"/>
                  </a:lnTo>
                  <a:lnTo>
                    <a:pt x="4053" y="6320"/>
                  </a:lnTo>
                  <a:lnTo>
                    <a:pt x="3946" y="6160"/>
                  </a:lnTo>
                  <a:lnTo>
                    <a:pt x="3840" y="6000"/>
                  </a:lnTo>
                  <a:lnTo>
                    <a:pt x="3760" y="5840"/>
                  </a:lnTo>
                  <a:lnTo>
                    <a:pt x="3680" y="5653"/>
                  </a:lnTo>
                  <a:lnTo>
                    <a:pt x="3653" y="5440"/>
                  </a:lnTo>
                  <a:lnTo>
                    <a:pt x="3600" y="5253"/>
                  </a:lnTo>
                  <a:lnTo>
                    <a:pt x="3600" y="5040"/>
                  </a:lnTo>
                  <a:lnTo>
                    <a:pt x="3626" y="4800"/>
                  </a:lnTo>
                  <a:lnTo>
                    <a:pt x="3653" y="4586"/>
                  </a:lnTo>
                  <a:lnTo>
                    <a:pt x="3733" y="4373"/>
                  </a:lnTo>
                  <a:lnTo>
                    <a:pt x="3813" y="4160"/>
                  </a:lnTo>
                  <a:lnTo>
                    <a:pt x="3893" y="4000"/>
                  </a:lnTo>
                  <a:lnTo>
                    <a:pt x="4000" y="3813"/>
                  </a:lnTo>
                  <a:lnTo>
                    <a:pt x="4133" y="3680"/>
                  </a:lnTo>
                  <a:lnTo>
                    <a:pt x="4266" y="3547"/>
                  </a:lnTo>
                  <a:lnTo>
                    <a:pt x="4399" y="3413"/>
                  </a:lnTo>
                  <a:lnTo>
                    <a:pt x="4559" y="3333"/>
                  </a:lnTo>
                  <a:lnTo>
                    <a:pt x="4719" y="3227"/>
                  </a:lnTo>
                  <a:lnTo>
                    <a:pt x="4906" y="3173"/>
                  </a:lnTo>
                  <a:lnTo>
                    <a:pt x="5066" y="3120"/>
                  </a:lnTo>
                  <a:lnTo>
                    <a:pt x="5253" y="3067"/>
                  </a:lnTo>
                  <a:lnTo>
                    <a:pt x="5626" y="3040"/>
                  </a:lnTo>
                  <a:close/>
                  <a:moveTo>
                    <a:pt x="5306" y="1467"/>
                  </a:moveTo>
                  <a:lnTo>
                    <a:pt x="5306" y="2400"/>
                  </a:lnTo>
                  <a:lnTo>
                    <a:pt x="5066" y="2427"/>
                  </a:lnTo>
                  <a:lnTo>
                    <a:pt x="4853" y="2480"/>
                  </a:lnTo>
                  <a:lnTo>
                    <a:pt x="4639" y="2560"/>
                  </a:lnTo>
                  <a:lnTo>
                    <a:pt x="4426" y="2640"/>
                  </a:lnTo>
                  <a:lnTo>
                    <a:pt x="4240" y="2747"/>
                  </a:lnTo>
                  <a:lnTo>
                    <a:pt x="4053" y="2880"/>
                  </a:lnTo>
                  <a:lnTo>
                    <a:pt x="3893" y="3013"/>
                  </a:lnTo>
                  <a:lnTo>
                    <a:pt x="3733" y="3147"/>
                  </a:lnTo>
                  <a:lnTo>
                    <a:pt x="3573" y="3307"/>
                  </a:lnTo>
                  <a:lnTo>
                    <a:pt x="3440" y="3493"/>
                  </a:lnTo>
                  <a:lnTo>
                    <a:pt x="3333" y="3680"/>
                  </a:lnTo>
                  <a:lnTo>
                    <a:pt x="3226" y="3866"/>
                  </a:lnTo>
                  <a:lnTo>
                    <a:pt x="3120" y="4053"/>
                  </a:lnTo>
                  <a:lnTo>
                    <a:pt x="3066" y="4266"/>
                  </a:lnTo>
                  <a:lnTo>
                    <a:pt x="2986" y="4480"/>
                  </a:lnTo>
                  <a:lnTo>
                    <a:pt x="2960" y="4720"/>
                  </a:lnTo>
                  <a:lnTo>
                    <a:pt x="1680" y="4720"/>
                  </a:lnTo>
                  <a:lnTo>
                    <a:pt x="1520" y="4746"/>
                  </a:lnTo>
                  <a:lnTo>
                    <a:pt x="1413" y="4826"/>
                  </a:lnTo>
                  <a:lnTo>
                    <a:pt x="1360" y="4933"/>
                  </a:lnTo>
                  <a:lnTo>
                    <a:pt x="1333" y="5040"/>
                  </a:lnTo>
                  <a:lnTo>
                    <a:pt x="1360" y="5173"/>
                  </a:lnTo>
                  <a:lnTo>
                    <a:pt x="1413" y="5280"/>
                  </a:lnTo>
                  <a:lnTo>
                    <a:pt x="1520" y="5333"/>
                  </a:lnTo>
                  <a:lnTo>
                    <a:pt x="1680" y="5386"/>
                  </a:lnTo>
                  <a:lnTo>
                    <a:pt x="2960" y="5386"/>
                  </a:lnTo>
                  <a:lnTo>
                    <a:pt x="2986" y="5600"/>
                  </a:lnTo>
                  <a:lnTo>
                    <a:pt x="3066" y="5813"/>
                  </a:lnTo>
                  <a:lnTo>
                    <a:pt x="3120" y="6026"/>
                  </a:lnTo>
                  <a:lnTo>
                    <a:pt x="3226" y="6240"/>
                  </a:lnTo>
                  <a:lnTo>
                    <a:pt x="3333" y="6426"/>
                  </a:lnTo>
                  <a:lnTo>
                    <a:pt x="3440" y="6613"/>
                  </a:lnTo>
                  <a:lnTo>
                    <a:pt x="3573" y="6773"/>
                  </a:lnTo>
                  <a:lnTo>
                    <a:pt x="3733" y="6933"/>
                  </a:lnTo>
                  <a:lnTo>
                    <a:pt x="3893" y="7093"/>
                  </a:lnTo>
                  <a:lnTo>
                    <a:pt x="4053" y="7226"/>
                  </a:lnTo>
                  <a:lnTo>
                    <a:pt x="4240" y="7333"/>
                  </a:lnTo>
                  <a:lnTo>
                    <a:pt x="4426" y="7439"/>
                  </a:lnTo>
                  <a:lnTo>
                    <a:pt x="4639" y="7546"/>
                  </a:lnTo>
                  <a:lnTo>
                    <a:pt x="4853" y="7599"/>
                  </a:lnTo>
                  <a:lnTo>
                    <a:pt x="5066" y="7653"/>
                  </a:lnTo>
                  <a:lnTo>
                    <a:pt x="5306" y="7706"/>
                  </a:lnTo>
                  <a:lnTo>
                    <a:pt x="5306" y="8613"/>
                  </a:lnTo>
                  <a:lnTo>
                    <a:pt x="4799" y="8559"/>
                  </a:lnTo>
                  <a:lnTo>
                    <a:pt x="4346" y="8453"/>
                  </a:lnTo>
                  <a:lnTo>
                    <a:pt x="3893" y="8293"/>
                  </a:lnTo>
                  <a:lnTo>
                    <a:pt x="3440" y="8079"/>
                  </a:lnTo>
                  <a:lnTo>
                    <a:pt x="3226" y="7973"/>
                  </a:lnTo>
                  <a:lnTo>
                    <a:pt x="2986" y="7813"/>
                  </a:lnTo>
                  <a:lnTo>
                    <a:pt x="2560" y="7493"/>
                  </a:lnTo>
                  <a:lnTo>
                    <a:pt x="2133" y="7093"/>
                  </a:lnTo>
                  <a:lnTo>
                    <a:pt x="1760" y="6693"/>
                  </a:lnTo>
                  <a:lnTo>
                    <a:pt x="1413" y="6266"/>
                  </a:lnTo>
                  <a:lnTo>
                    <a:pt x="1120" y="5840"/>
                  </a:lnTo>
                  <a:lnTo>
                    <a:pt x="880" y="5413"/>
                  </a:lnTo>
                  <a:lnTo>
                    <a:pt x="693" y="5040"/>
                  </a:lnTo>
                  <a:lnTo>
                    <a:pt x="853" y="4746"/>
                  </a:lnTo>
                  <a:lnTo>
                    <a:pt x="1093" y="4293"/>
                  </a:lnTo>
                  <a:lnTo>
                    <a:pt x="1440" y="3760"/>
                  </a:lnTo>
                  <a:lnTo>
                    <a:pt x="1653" y="3493"/>
                  </a:lnTo>
                  <a:lnTo>
                    <a:pt x="1893" y="3200"/>
                  </a:lnTo>
                  <a:lnTo>
                    <a:pt x="2266" y="2827"/>
                  </a:lnTo>
                  <a:lnTo>
                    <a:pt x="2640" y="2480"/>
                  </a:lnTo>
                  <a:lnTo>
                    <a:pt x="3040" y="2213"/>
                  </a:lnTo>
                  <a:lnTo>
                    <a:pt x="3466" y="1973"/>
                  </a:lnTo>
                  <a:lnTo>
                    <a:pt x="3893" y="1760"/>
                  </a:lnTo>
                  <a:lnTo>
                    <a:pt x="4346" y="1627"/>
                  </a:lnTo>
                  <a:lnTo>
                    <a:pt x="4826" y="1520"/>
                  </a:lnTo>
                  <a:lnTo>
                    <a:pt x="5306" y="1467"/>
                  </a:lnTo>
                  <a:close/>
                  <a:moveTo>
                    <a:pt x="5946" y="1467"/>
                  </a:moveTo>
                  <a:lnTo>
                    <a:pt x="6453" y="1547"/>
                  </a:lnTo>
                  <a:lnTo>
                    <a:pt x="6932" y="1653"/>
                  </a:lnTo>
                  <a:lnTo>
                    <a:pt x="7386" y="1813"/>
                  </a:lnTo>
                  <a:lnTo>
                    <a:pt x="7812" y="2000"/>
                  </a:lnTo>
                  <a:lnTo>
                    <a:pt x="8239" y="2267"/>
                  </a:lnTo>
                  <a:lnTo>
                    <a:pt x="8612" y="2533"/>
                  </a:lnTo>
                  <a:lnTo>
                    <a:pt x="9012" y="2880"/>
                  </a:lnTo>
                  <a:lnTo>
                    <a:pt x="9359" y="3227"/>
                  </a:lnTo>
                  <a:lnTo>
                    <a:pt x="9599" y="3520"/>
                  </a:lnTo>
                  <a:lnTo>
                    <a:pt x="9812" y="3787"/>
                  </a:lnTo>
                  <a:lnTo>
                    <a:pt x="10159" y="4320"/>
                  </a:lnTo>
                  <a:lnTo>
                    <a:pt x="10399" y="4746"/>
                  </a:lnTo>
                  <a:lnTo>
                    <a:pt x="10559" y="5040"/>
                  </a:lnTo>
                  <a:lnTo>
                    <a:pt x="10399" y="5360"/>
                  </a:lnTo>
                  <a:lnTo>
                    <a:pt x="10159" y="5786"/>
                  </a:lnTo>
                  <a:lnTo>
                    <a:pt x="9812" y="6320"/>
                  </a:lnTo>
                  <a:lnTo>
                    <a:pt x="9599" y="6613"/>
                  </a:lnTo>
                  <a:lnTo>
                    <a:pt x="9359" y="6879"/>
                  </a:lnTo>
                  <a:lnTo>
                    <a:pt x="8986" y="7279"/>
                  </a:lnTo>
                  <a:lnTo>
                    <a:pt x="8586" y="7599"/>
                  </a:lnTo>
                  <a:lnTo>
                    <a:pt x="8186" y="7893"/>
                  </a:lnTo>
                  <a:lnTo>
                    <a:pt x="7786" y="8133"/>
                  </a:lnTo>
                  <a:lnTo>
                    <a:pt x="7332" y="8319"/>
                  </a:lnTo>
                  <a:lnTo>
                    <a:pt x="6906" y="8479"/>
                  </a:lnTo>
                  <a:lnTo>
                    <a:pt x="6426" y="8559"/>
                  </a:lnTo>
                  <a:lnTo>
                    <a:pt x="5946" y="8613"/>
                  </a:lnTo>
                  <a:lnTo>
                    <a:pt x="5946" y="7706"/>
                  </a:lnTo>
                  <a:lnTo>
                    <a:pt x="6186" y="7653"/>
                  </a:lnTo>
                  <a:lnTo>
                    <a:pt x="6399" y="7599"/>
                  </a:lnTo>
                  <a:lnTo>
                    <a:pt x="6613" y="7546"/>
                  </a:lnTo>
                  <a:lnTo>
                    <a:pt x="6799" y="7439"/>
                  </a:lnTo>
                  <a:lnTo>
                    <a:pt x="7012" y="7333"/>
                  </a:lnTo>
                  <a:lnTo>
                    <a:pt x="7199" y="7226"/>
                  </a:lnTo>
                  <a:lnTo>
                    <a:pt x="7359" y="7093"/>
                  </a:lnTo>
                  <a:lnTo>
                    <a:pt x="7519" y="6933"/>
                  </a:lnTo>
                  <a:lnTo>
                    <a:pt x="7679" y="6773"/>
                  </a:lnTo>
                  <a:lnTo>
                    <a:pt x="7812" y="6613"/>
                  </a:lnTo>
                  <a:lnTo>
                    <a:pt x="7919" y="6426"/>
                  </a:lnTo>
                  <a:lnTo>
                    <a:pt x="8026" y="6240"/>
                  </a:lnTo>
                  <a:lnTo>
                    <a:pt x="8132" y="6026"/>
                  </a:lnTo>
                  <a:lnTo>
                    <a:pt x="8186" y="5813"/>
                  </a:lnTo>
                  <a:lnTo>
                    <a:pt x="8239" y="5600"/>
                  </a:lnTo>
                  <a:lnTo>
                    <a:pt x="8292" y="5386"/>
                  </a:lnTo>
                  <a:lnTo>
                    <a:pt x="9572" y="5386"/>
                  </a:lnTo>
                  <a:lnTo>
                    <a:pt x="9732" y="5333"/>
                  </a:lnTo>
                  <a:lnTo>
                    <a:pt x="9812" y="5280"/>
                  </a:lnTo>
                  <a:lnTo>
                    <a:pt x="9892" y="5173"/>
                  </a:lnTo>
                  <a:lnTo>
                    <a:pt x="9919" y="5040"/>
                  </a:lnTo>
                  <a:lnTo>
                    <a:pt x="9892" y="4933"/>
                  </a:lnTo>
                  <a:lnTo>
                    <a:pt x="9812" y="4826"/>
                  </a:lnTo>
                  <a:lnTo>
                    <a:pt x="9732" y="4746"/>
                  </a:lnTo>
                  <a:lnTo>
                    <a:pt x="9572" y="4720"/>
                  </a:lnTo>
                  <a:lnTo>
                    <a:pt x="8292" y="4720"/>
                  </a:lnTo>
                  <a:lnTo>
                    <a:pt x="8239" y="4480"/>
                  </a:lnTo>
                  <a:lnTo>
                    <a:pt x="8186" y="4266"/>
                  </a:lnTo>
                  <a:lnTo>
                    <a:pt x="8132" y="4053"/>
                  </a:lnTo>
                  <a:lnTo>
                    <a:pt x="8026" y="3866"/>
                  </a:lnTo>
                  <a:lnTo>
                    <a:pt x="7919" y="3680"/>
                  </a:lnTo>
                  <a:lnTo>
                    <a:pt x="7812" y="3493"/>
                  </a:lnTo>
                  <a:lnTo>
                    <a:pt x="7679" y="3307"/>
                  </a:lnTo>
                  <a:lnTo>
                    <a:pt x="7519" y="3147"/>
                  </a:lnTo>
                  <a:lnTo>
                    <a:pt x="7359" y="3013"/>
                  </a:lnTo>
                  <a:lnTo>
                    <a:pt x="7199" y="2880"/>
                  </a:lnTo>
                  <a:lnTo>
                    <a:pt x="7012" y="2747"/>
                  </a:lnTo>
                  <a:lnTo>
                    <a:pt x="6799" y="2640"/>
                  </a:lnTo>
                  <a:lnTo>
                    <a:pt x="6613" y="2560"/>
                  </a:lnTo>
                  <a:lnTo>
                    <a:pt x="6399" y="2480"/>
                  </a:lnTo>
                  <a:lnTo>
                    <a:pt x="6186" y="2427"/>
                  </a:lnTo>
                  <a:lnTo>
                    <a:pt x="5946" y="2400"/>
                  </a:lnTo>
                  <a:lnTo>
                    <a:pt x="5946" y="1467"/>
                  </a:lnTo>
                  <a:close/>
                  <a:moveTo>
                    <a:pt x="5493" y="0"/>
                  </a:moveTo>
                  <a:lnTo>
                    <a:pt x="5413" y="80"/>
                  </a:lnTo>
                  <a:lnTo>
                    <a:pt x="5333" y="160"/>
                  </a:lnTo>
                  <a:lnTo>
                    <a:pt x="5306" y="320"/>
                  </a:lnTo>
                  <a:lnTo>
                    <a:pt x="5306" y="800"/>
                  </a:lnTo>
                  <a:lnTo>
                    <a:pt x="4826" y="854"/>
                  </a:lnTo>
                  <a:lnTo>
                    <a:pt x="4346" y="934"/>
                  </a:lnTo>
                  <a:lnTo>
                    <a:pt x="3920" y="1067"/>
                  </a:lnTo>
                  <a:lnTo>
                    <a:pt x="3493" y="1227"/>
                  </a:lnTo>
                  <a:lnTo>
                    <a:pt x="3093" y="1413"/>
                  </a:lnTo>
                  <a:lnTo>
                    <a:pt x="2693" y="1653"/>
                  </a:lnTo>
                  <a:lnTo>
                    <a:pt x="2320" y="1920"/>
                  </a:lnTo>
                  <a:lnTo>
                    <a:pt x="1973" y="2213"/>
                  </a:lnTo>
                  <a:lnTo>
                    <a:pt x="1653" y="2507"/>
                  </a:lnTo>
                  <a:lnTo>
                    <a:pt x="1333" y="2827"/>
                  </a:lnTo>
                  <a:lnTo>
                    <a:pt x="1067" y="3173"/>
                  </a:lnTo>
                  <a:lnTo>
                    <a:pt x="800" y="3520"/>
                  </a:lnTo>
                  <a:lnTo>
                    <a:pt x="560" y="3866"/>
                  </a:lnTo>
                  <a:lnTo>
                    <a:pt x="373" y="4213"/>
                  </a:lnTo>
                  <a:lnTo>
                    <a:pt x="187" y="4560"/>
                  </a:lnTo>
                  <a:lnTo>
                    <a:pt x="27" y="4933"/>
                  </a:lnTo>
                  <a:lnTo>
                    <a:pt x="0" y="5040"/>
                  </a:lnTo>
                  <a:lnTo>
                    <a:pt x="27" y="5173"/>
                  </a:lnTo>
                  <a:lnTo>
                    <a:pt x="187" y="5520"/>
                  </a:lnTo>
                  <a:lnTo>
                    <a:pt x="373" y="5866"/>
                  </a:lnTo>
                  <a:lnTo>
                    <a:pt x="587" y="6213"/>
                  </a:lnTo>
                  <a:lnTo>
                    <a:pt x="800" y="6559"/>
                  </a:lnTo>
                  <a:lnTo>
                    <a:pt x="1067" y="6906"/>
                  </a:lnTo>
                  <a:lnTo>
                    <a:pt x="1360" y="7226"/>
                  </a:lnTo>
                  <a:lnTo>
                    <a:pt x="1653" y="7546"/>
                  </a:lnTo>
                  <a:lnTo>
                    <a:pt x="1973" y="7866"/>
                  </a:lnTo>
                  <a:lnTo>
                    <a:pt x="2320" y="8133"/>
                  </a:lnTo>
                  <a:lnTo>
                    <a:pt x="2693" y="8399"/>
                  </a:lnTo>
                  <a:lnTo>
                    <a:pt x="3093" y="8639"/>
                  </a:lnTo>
                  <a:lnTo>
                    <a:pt x="3493" y="8826"/>
                  </a:lnTo>
                  <a:lnTo>
                    <a:pt x="3920" y="9013"/>
                  </a:lnTo>
                  <a:lnTo>
                    <a:pt x="4346" y="9146"/>
                  </a:lnTo>
                  <a:lnTo>
                    <a:pt x="4826" y="9226"/>
                  </a:lnTo>
                  <a:lnTo>
                    <a:pt x="5306" y="9279"/>
                  </a:lnTo>
                  <a:lnTo>
                    <a:pt x="5306" y="9732"/>
                  </a:lnTo>
                  <a:lnTo>
                    <a:pt x="5333" y="9892"/>
                  </a:lnTo>
                  <a:lnTo>
                    <a:pt x="5413" y="9999"/>
                  </a:lnTo>
                  <a:lnTo>
                    <a:pt x="5493" y="10052"/>
                  </a:lnTo>
                  <a:lnTo>
                    <a:pt x="5626" y="10079"/>
                  </a:lnTo>
                  <a:lnTo>
                    <a:pt x="5733" y="10052"/>
                  </a:lnTo>
                  <a:lnTo>
                    <a:pt x="5839" y="9999"/>
                  </a:lnTo>
                  <a:lnTo>
                    <a:pt x="5919" y="9892"/>
                  </a:lnTo>
                  <a:lnTo>
                    <a:pt x="5946" y="9732"/>
                  </a:lnTo>
                  <a:lnTo>
                    <a:pt x="5946" y="9279"/>
                  </a:lnTo>
                  <a:lnTo>
                    <a:pt x="6426" y="9252"/>
                  </a:lnTo>
                  <a:lnTo>
                    <a:pt x="6879" y="9146"/>
                  </a:lnTo>
                  <a:lnTo>
                    <a:pt x="7332" y="9039"/>
                  </a:lnTo>
                  <a:lnTo>
                    <a:pt x="7759" y="8853"/>
                  </a:lnTo>
                  <a:lnTo>
                    <a:pt x="8159" y="8666"/>
                  </a:lnTo>
                  <a:lnTo>
                    <a:pt x="8559" y="8426"/>
                  </a:lnTo>
                  <a:lnTo>
                    <a:pt x="8932" y="8186"/>
                  </a:lnTo>
                  <a:lnTo>
                    <a:pt x="9279" y="7893"/>
                  </a:lnTo>
                  <a:lnTo>
                    <a:pt x="9599" y="7573"/>
                  </a:lnTo>
                  <a:lnTo>
                    <a:pt x="9892" y="7253"/>
                  </a:lnTo>
                  <a:lnTo>
                    <a:pt x="10185" y="6933"/>
                  </a:lnTo>
                  <a:lnTo>
                    <a:pt x="10452" y="6586"/>
                  </a:lnTo>
                  <a:lnTo>
                    <a:pt x="10665" y="6240"/>
                  </a:lnTo>
                  <a:lnTo>
                    <a:pt x="10879" y="5866"/>
                  </a:lnTo>
                  <a:lnTo>
                    <a:pt x="11065" y="5520"/>
                  </a:lnTo>
                  <a:lnTo>
                    <a:pt x="11225" y="5173"/>
                  </a:lnTo>
                  <a:lnTo>
                    <a:pt x="11252" y="5040"/>
                  </a:lnTo>
                  <a:lnTo>
                    <a:pt x="11225" y="4933"/>
                  </a:lnTo>
                  <a:lnTo>
                    <a:pt x="11119" y="4666"/>
                  </a:lnTo>
                  <a:lnTo>
                    <a:pt x="10852" y="4186"/>
                  </a:lnTo>
                  <a:lnTo>
                    <a:pt x="10665" y="3866"/>
                  </a:lnTo>
                  <a:lnTo>
                    <a:pt x="10425" y="3520"/>
                  </a:lnTo>
                  <a:lnTo>
                    <a:pt x="10159" y="3173"/>
                  </a:lnTo>
                  <a:lnTo>
                    <a:pt x="9839" y="2800"/>
                  </a:lnTo>
                  <a:lnTo>
                    <a:pt x="9439" y="2373"/>
                  </a:lnTo>
                  <a:lnTo>
                    <a:pt x="9012" y="2000"/>
                  </a:lnTo>
                  <a:lnTo>
                    <a:pt x="8559" y="1680"/>
                  </a:lnTo>
                  <a:lnTo>
                    <a:pt x="8079" y="1413"/>
                  </a:lnTo>
                  <a:lnTo>
                    <a:pt x="7572" y="1174"/>
                  </a:lnTo>
                  <a:lnTo>
                    <a:pt x="7066" y="1014"/>
                  </a:lnTo>
                  <a:lnTo>
                    <a:pt x="6506" y="880"/>
                  </a:lnTo>
                  <a:lnTo>
                    <a:pt x="5946" y="827"/>
                  </a:lnTo>
                  <a:lnTo>
                    <a:pt x="5946" y="320"/>
                  </a:lnTo>
                  <a:lnTo>
                    <a:pt x="5919" y="160"/>
                  </a:lnTo>
                  <a:lnTo>
                    <a:pt x="5839" y="80"/>
                  </a:lnTo>
                  <a:lnTo>
                    <a:pt x="57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22"/>
          <p:cNvGrpSpPr/>
          <p:nvPr/>
        </p:nvGrpSpPr>
        <p:grpSpPr>
          <a:xfrm>
            <a:off x="4571694" y="8961739"/>
            <a:ext cx="171271" cy="221023"/>
            <a:chOff x="4525464" y="9016512"/>
            <a:chExt cx="161272" cy="208119"/>
          </a:xfrm>
        </p:grpSpPr>
        <p:sp>
          <p:nvSpPr>
            <p:cNvPr id="403" name="Google Shape;403;p22"/>
            <p:cNvSpPr/>
            <p:nvPr/>
          </p:nvSpPr>
          <p:spPr>
            <a:xfrm>
              <a:off x="4525464" y="9016512"/>
              <a:ext cx="161272" cy="208119"/>
            </a:xfrm>
            <a:custGeom>
              <a:rect b="b" l="l" r="r" t="t"/>
              <a:pathLst>
                <a:path extrusionOk="0" h="11253" w="8720">
                  <a:moveTo>
                    <a:pt x="5627" y="667"/>
                  </a:moveTo>
                  <a:lnTo>
                    <a:pt x="5707" y="694"/>
                  </a:lnTo>
                  <a:lnTo>
                    <a:pt x="5787" y="747"/>
                  </a:lnTo>
                  <a:lnTo>
                    <a:pt x="5840" y="801"/>
                  </a:lnTo>
                  <a:lnTo>
                    <a:pt x="5894" y="881"/>
                  </a:lnTo>
                  <a:lnTo>
                    <a:pt x="5920" y="961"/>
                  </a:lnTo>
                  <a:lnTo>
                    <a:pt x="5947" y="1041"/>
                  </a:lnTo>
                  <a:lnTo>
                    <a:pt x="5947" y="1840"/>
                  </a:lnTo>
                  <a:lnTo>
                    <a:pt x="5920" y="1920"/>
                  </a:lnTo>
                  <a:lnTo>
                    <a:pt x="5894" y="2000"/>
                  </a:lnTo>
                  <a:lnTo>
                    <a:pt x="5814" y="2107"/>
                  </a:lnTo>
                  <a:lnTo>
                    <a:pt x="5680" y="2214"/>
                  </a:lnTo>
                  <a:lnTo>
                    <a:pt x="5627" y="2240"/>
                  </a:lnTo>
                  <a:lnTo>
                    <a:pt x="5334" y="2240"/>
                  </a:lnTo>
                  <a:lnTo>
                    <a:pt x="5334" y="1574"/>
                  </a:lnTo>
                  <a:lnTo>
                    <a:pt x="5307" y="1467"/>
                  </a:lnTo>
                  <a:lnTo>
                    <a:pt x="5254" y="1361"/>
                  </a:lnTo>
                  <a:lnTo>
                    <a:pt x="5147" y="1281"/>
                  </a:lnTo>
                  <a:lnTo>
                    <a:pt x="5014" y="1254"/>
                  </a:lnTo>
                  <a:lnTo>
                    <a:pt x="4880" y="1281"/>
                  </a:lnTo>
                  <a:lnTo>
                    <a:pt x="4774" y="1361"/>
                  </a:lnTo>
                  <a:lnTo>
                    <a:pt x="4720" y="1467"/>
                  </a:lnTo>
                  <a:lnTo>
                    <a:pt x="4694" y="1574"/>
                  </a:lnTo>
                  <a:lnTo>
                    <a:pt x="4694" y="2240"/>
                  </a:lnTo>
                  <a:lnTo>
                    <a:pt x="4107" y="2240"/>
                  </a:lnTo>
                  <a:lnTo>
                    <a:pt x="4107" y="2027"/>
                  </a:lnTo>
                  <a:lnTo>
                    <a:pt x="4080" y="1894"/>
                  </a:lnTo>
                  <a:lnTo>
                    <a:pt x="4000" y="1787"/>
                  </a:lnTo>
                  <a:lnTo>
                    <a:pt x="3894" y="1707"/>
                  </a:lnTo>
                  <a:lnTo>
                    <a:pt x="3761" y="1681"/>
                  </a:lnTo>
                  <a:lnTo>
                    <a:pt x="3654" y="1707"/>
                  </a:lnTo>
                  <a:lnTo>
                    <a:pt x="3547" y="1787"/>
                  </a:lnTo>
                  <a:lnTo>
                    <a:pt x="3467" y="1894"/>
                  </a:lnTo>
                  <a:lnTo>
                    <a:pt x="3441" y="2027"/>
                  </a:lnTo>
                  <a:lnTo>
                    <a:pt x="3441" y="2240"/>
                  </a:lnTo>
                  <a:lnTo>
                    <a:pt x="3121" y="2240"/>
                  </a:lnTo>
                  <a:lnTo>
                    <a:pt x="3041" y="2214"/>
                  </a:lnTo>
                  <a:lnTo>
                    <a:pt x="2907" y="2107"/>
                  </a:lnTo>
                  <a:lnTo>
                    <a:pt x="2827" y="2000"/>
                  </a:lnTo>
                  <a:lnTo>
                    <a:pt x="2801" y="1920"/>
                  </a:lnTo>
                  <a:lnTo>
                    <a:pt x="2801" y="1840"/>
                  </a:lnTo>
                  <a:lnTo>
                    <a:pt x="2801" y="1254"/>
                  </a:lnTo>
                  <a:lnTo>
                    <a:pt x="2774" y="1254"/>
                  </a:lnTo>
                  <a:lnTo>
                    <a:pt x="2801" y="1174"/>
                  </a:lnTo>
                  <a:lnTo>
                    <a:pt x="2854" y="1121"/>
                  </a:lnTo>
                  <a:lnTo>
                    <a:pt x="2907" y="1094"/>
                  </a:lnTo>
                  <a:lnTo>
                    <a:pt x="3014" y="1067"/>
                  </a:lnTo>
                  <a:lnTo>
                    <a:pt x="3414" y="1121"/>
                  </a:lnTo>
                  <a:lnTo>
                    <a:pt x="3840" y="1094"/>
                  </a:lnTo>
                  <a:lnTo>
                    <a:pt x="4240" y="1041"/>
                  </a:lnTo>
                  <a:lnTo>
                    <a:pt x="4667" y="907"/>
                  </a:lnTo>
                  <a:lnTo>
                    <a:pt x="5067" y="774"/>
                  </a:lnTo>
                  <a:lnTo>
                    <a:pt x="5440" y="667"/>
                  </a:lnTo>
                  <a:close/>
                  <a:moveTo>
                    <a:pt x="5440" y="2907"/>
                  </a:moveTo>
                  <a:lnTo>
                    <a:pt x="5574" y="2934"/>
                  </a:lnTo>
                  <a:lnTo>
                    <a:pt x="5654" y="3014"/>
                  </a:lnTo>
                  <a:lnTo>
                    <a:pt x="5680" y="3094"/>
                  </a:lnTo>
                  <a:lnTo>
                    <a:pt x="5707" y="3200"/>
                  </a:lnTo>
                  <a:lnTo>
                    <a:pt x="5680" y="3280"/>
                  </a:lnTo>
                  <a:lnTo>
                    <a:pt x="5627" y="3387"/>
                  </a:lnTo>
                  <a:lnTo>
                    <a:pt x="5547" y="3440"/>
                  </a:lnTo>
                  <a:lnTo>
                    <a:pt x="5414" y="3467"/>
                  </a:lnTo>
                  <a:lnTo>
                    <a:pt x="3307" y="3467"/>
                  </a:lnTo>
                  <a:lnTo>
                    <a:pt x="3174" y="3440"/>
                  </a:lnTo>
                  <a:lnTo>
                    <a:pt x="3094" y="3387"/>
                  </a:lnTo>
                  <a:lnTo>
                    <a:pt x="3041" y="3280"/>
                  </a:lnTo>
                  <a:lnTo>
                    <a:pt x="3014" y="3200"/>
                  </a:lnTo>
                  <a:lnTo>
                    <a:pt x="3041" y="3094"/>
                  </a:lnTo>
                  <a:lnTo>
                    <a:pt x="3067" y="3014"/>
                  </a:lnTo>
                  <a:lnTo>
                    <a:pt x="3147" y="2934"/>
                  </a:lnTo>
                  <a:lnTo>
                    <a:pt x="3281" y="2907"/>
                  </a:lnTo>
                  <a:close/>
                  <a:moveTo>
                    <a:pt x="5520" y="4134"/>
                  </a:moveTo>
                  <a:lnTo>
                    <a:pt x="5680" y="4187"/>
                  </a:lnTo>
                  <a:lnTo>
                    <a:pt x="5840" y="4267"/>
                  </a:lnTo>
                  <a:lnTo>
                    <a:pt x="5974" y="4400"/>
                  </a:lnTo>
                  <a:lnTo>
                    <a:pt x="6080" y="4533"/>
                  </a:lnTo>
                  <a:lnTo>
                    <a:pt x="6160" y="4667"/>
                  </a:lnTo>
                  <a:lnTo>
                    <a:pt x="6214" y="4853"/>
                  </a:lnTo>
                  <a:lnTo>
                    <a:pt x="6240" y="5040"/>
                  </a:lnTo>
                  <a:lnTo>
                    <a:pt x="6240" y="5200"/>
                  </a:lnTo>
                  <a:lnTo>
                    <a:pt x="6294" y="5360"/>
                  </a:lnTo>
                  <a:lnTo>
                    <a:pt x="6320" y="5520"/>
                  </a:lnTo>
                  <a:lnTo>
                    <a:pt x="6400" y="5653"/>
                  </a:lnTo>
                  <a:lnTo>
                    <a:pt x="6480" y="5787"/>
                  </a:lnTo>
                  <a:lnTo>
                    <a:pt x="6587" y="5920"/>
                  </a:lnTo>
                  <a:lnTo>
                    <a:pt x="6720" y="6027"/>
                  </a:lnTo>
                  <a:lnTo>
                    <a:pt x="6853" y="6133"/>
                  </a:lnTo>
                  <a:lnTo>
                    <a:pt x="7120" y="6320"/>
                  </a:lnTo>
                  <a:lnTo>
                    <a:pt x="7360" y="6507"/>
                  </a:lnTo>
                  <a:lnTo>
                    <a:pt x="7573" y="6720"/>
                  </a:lnTo>
                  <a:lnTo>
                    <a:pt x="7733" y="6960"/>
                  </a:lnTo>
                  <a:lnTo>
                    <a:pt x="7867" y="7200"/>
                  </a:lnTo>
                  <a:lnTo>
                    <a:pt x="7973" y="7440"/>
                  </a:lnTo>
                  <a:lnTo>
                    <a:pt x="8027" y="7680"/>
                  </a:lnTo>
                  <a:lnTo>
                    <a:pt x="8080" y="7920"/>
                  </a:lnTo>
                  <a:lnTo>
                    <a:pt x="8053" y="8186"/>
                  </a:lnTo>
                  <a:lnTo>
                    <a:pt x="8027" y="8426"/>
                  </a:lnTo>
                  <a:lnTo>
                    <a:pt x="7947" y="8693"/>
                  </a:lnTo>
                  <a:lnTo>
                    <a:pt x="7840" y="8933"/>
                  </a:lnTo>
                  <a:lnTo>
                    <a:pt x="7680" y="9173"/>
                  </a:lnTo>
                  <a:lnTo>
                    <a:pt x="7520" y="9386"/>
                  </a:lnTo>
                  <a:lnTo>
                    <a:pt x="7280" y="9600"/>
                  </a:lnTo>
                  <a:lnTo>
                    <a:pt x="7040" y="9813"/>
                  </a:lnTo>
                  <a:lnTo>
                    <a:pt x="6747" y="9973"/>
                  </a:lnTo>
                  <a:lnTo>
                    <a:pt x="6453" y="10133"/>
                  </a:lnTo>
                  <a:lnTo>
                    <a:pt x="6134" y="10266"/>
                  </a:lnTo>
                  <a:lnTo>
                    <a:pt x="5814" y="10399"/>
                  </a:lnTo>
                  <a:lnTo>
                    <a:pt x="5467" y="10479"/>
                  </a:lnTo>
                  <a:lnTo>
                    <a:pt x="5094" y="10533"/>
                  </a:lnTo>
                  <a:lnTo>
                    <a:pt x="4720" y="10559"/>
                  </a:lnTo>
                  <a:lnTo>
                    <a:pt x="4374" y="10586"/>
                  </a:lnTo>
                  <a:lnTo>
                    <a:pt x="4000" y="10559"/>
                  </a:lnTo>
                  <a:lnTo>
                    <a:pt x="3627" y="10533"/>
                  </a:lnTo>
                  <a:lnTo>
                    <a:pt x="3254" y="10479"/>
                  </a:lnTo>
                  <a:lnTo>
                    <a:pt x="2907" y="10399"/>
                  </a:lnTo>
                  <a:lnTo>
                    <a:pt x="2587" y="10266"/>
                  </a:lnTo>
                  <a:lnTo>
                    <a:pt x="2267" y="10133"/>
                  </a:lnTo>
                  <a:lnTo>
                    <a:pt x="1974" y="9973"/>
                  </a:lnTo>
                  <a:lnTo>
                    <a:pt x="1681" y="9813"/>
                  </a:lnTo>
                  <a:lnTo>
                    <a:pt x="1441" y="9600"/>
                  </a:lnTo>
                  <a:lnTo>
                    <a:pt x="1201" y="9386"/>
                  </a:lnTo>
                  <a:lnTo>
                    <a:pt x="1041" y="9173"/>
                  </a:lnTo>
                  <a:lnTo>
                    <a:pt x="881" y="8933"/>
                  </a:lnTo>
                  <a:lnTo>
                    <a:pt x="774" y="8693"/>
                  </a:lnTo>
                  <a:lnTo>
                    <a:pt x="694" y="8426"/>
                  </a:lnTo>
                  <a:lnTo>
                    <a:pt x="668" y="8186"/>
                  </a:lnTo>
                  <a:lnTo>
                    <a:pt x="641" y="7920"/>
                  </a:lnTo>
                  <a:lnTo>
                    <a:pt x="694" y="7680"/>
                  </a:lnTo>
                  <a:lnTo>
                    <a:pt x="748" y="7440"/>
                  </a:lnTo>
                  <a:lnTo>
                    <a:pt x="854" y="7200"/>
                  </a:lnTo>
                  <a:lnTo>
                    <a:pt x="988" y="6960"/>
                  </a:lnTo>
                  <a:lnTo>
                    <a:pt x="1148" y="6720"/>
                  </a:lnTo>
                  <a:lnTo>
                    <a:pt x="1361" y="6507"/>
                  </a:lnTo>
                  <a:lnTo>
                    <a:pt x="1601" y="6320"/>
                  </a:lnTo>
                  <a:lnTo>
                    <a:pt x="1867" y="6133"/>
                  </a:lnTo>
                  <a:lnTo>
                    <a:pt x="2001" y="6027"/>
                  </a:lnTo>
                  <a:lnTo>
                    <a:pt x="2134" y="5920"/>
                  </a:lnTo>
                  <a:lnTo>
                    <a:pt x="2241" y="5787"/>
                  </a:lnTo>
                  <a:lnTo>
                    <a:pt x="2321" y="5653"/>
                  </a:lnTo>
                  <a:lnTo>
                    <a:pt x="2401" y="5520"/>
                  </a:lnTo>
                  <a:lnTo>
                    <a:pt x="2454" y="5360"/>
                  </a:lnTo>
                  <a:lnTo>
                    <a:pt x="2481" y="5200"/>
                  </a:lnTo>
                  <a:lnTo>
                    <a:pt x="2481" y="5040"/>
                  </a:lnTo>
                  <a:lnTo>
                    <a:pt x="2507" y="4853"/>
                  </a:lnTo>
                  <a:lnTo>
                    <a:pt x="2561" y="4667"/>
                  </a:lnTo>
                  <a:lnTo>
                    <a:pt x="2641" y="4533"/>
                  </a:lnTo>
                  <a:lnTo>
                    <a:pt x="2747" y="4400"/>
                  </a:lnTo>
                  <a:lnTo>
                    <a:pt x="2881" y="4267"/>
                  </a:lnTo>
                  <a:lnTo>
                    <a:pt x="3041" y="4187"/>
                  </a:lnTo>
                  <a:lnTo>
                    <a:pt x="3201" y="4134"/>
                  </a:lnTo>
                  <a:close/>
                  <a:moveTo>
                    <a:pt x="5547" y="1"/>
                  </a:moveTo>
                  <a:lnTo>
                    <a:pt x="5307" y="27"/>
                  </a:lnTo>
                  <a:lnTo>
                    <a:pt x="4880" y="134"/>
                  </a:lnTo>
                  <a:lnTo>
                    <a:pt x="4427" y="294"/>
                  </a:lnTo>
                  <a:lnTo>
                    <a:pt x="4027" y="401"/>
                  </a:lnTo>
                  <a:lnTo>
                    <a:pt x="3681" y="454"/>
                  </a:lnTo>
                  <a:lnTo>
                    <a:pt x="3361" y="454"/>
                  </a:lnTo>
                  <a:lnTo>
                    <a:pt x="3121" y="427"/>
                  </a:lnTo>
                  <a:lnTo>
                    <a:pt x="2934" y="427"/>
                  </a:lnTo>
                  <a:lnTo>
                    <a:pt x="2747" y="454"/>
                  </a:lnTo>
                  <a:lnTo>
                    <a:pt x="2587" y="507"/>
                  </a:lnTo>
                  <a:lnTo>
                    <a:pt x="2427" y="614"/>
                  </a:lnTo>
                  <a:lnTo>
                    <a:pt x="2294" y="747"/>
                  </a:lnTo>
                  <a:lnTo>
                    <a:pt x="2214" y="907"/>
                  </a:lnTo>
                  <a:lnTo>
                    <a:pt x="2161" y="1067"/>
                  </a:lnTo>
                  <a:lnTo>
                    <a:pt x="2134" y="1254"/>
                  </a:lnTo>
                  <a:lnTo>
                    <a:pt x="2134" y="1840"/>
                  </a:lnTo>
                  <a:lnTo>
                    <a:pt x="2161" y="2080"/>
                  </a:lnTo>
                  <a:lnTo>
                    <a:pt x="2241" y="2294"/>
                  </a:lnTo>
                  <a:lnTo>
                    <a:pt x="2347" y="2480"/>
                  </a:lnTo>
                  <a:lnTo>
                    <a:pt x="2507" y="2667"/>
                  </a:lnTo>
                  <a:lnTo>
                    <a:pt x="2454" y="2774"/>
                  </a:lnTo>
                  <a:lnTo>
                    <a:pt x="2401" y="2907"/>
                  </a:lnTo>
                  <a:lnTo>
                    <a:pt x="2374" y="3040"/>
                  </a:lnTo>
                  <a:lnTo>
                    <a:pt x="2347" y="3200"/>
                  </a:lnTo>
                  <a:lnTo>
                    <a:pt x="2374" y="3334"/>
                  </a:lnTo>
                  <a:lnTo>
                    <a:pt x="2401" y="3467"/>
                  </a:lnTo>
                  <a:lnTo>
                    <a:pt x="2454" y="3600"/>
                  </a:lnTo>
                  <a:lnTo>
                    <a:pt x="2534" y="3734"/>
                  </a:lnTo>
                  <a:lnTo>
                    <a:pt x="2374" y="3840"/>
                  </a:lnTo>
                  <a:lnTo>
                    <a:pt x="2241" y="3974"/>
                  </a:lnTo>
                  <a:lnTo>
                    <a:pt x="2107" y="4107"/>
                  </a:lnTo>
                  <a:lnTo>
                    <a:pt x="2027" y="4267"/>
                  </a:lnTo>
                  <a:lnTo>
                    <a:pt x="1947" y="4453"/>
                  </a:lnTo>
                  <a:lnTo>
                    <a:pt x="1867" y="4640"/>
                  </a:lnTo>
                  <a:lnTo>
                    <a:pt x="1841" y="4827"/>
                  </a:lnTo>
                  <a:lnTo>
                    <a:pt x="1814" y="5040"/>
                  </a:lnTo>
                  <a:lnTo>
                    <a:pt x="1814" y="5200"/>
                  </a:lnTo>
                  <a:lnTo>
                    <a:pt x="1734" y="5333"/>
                  </a:lnTo>
                  <a:lnTo>
                    <a:pt x="1654" y="5467"/>
                  </a:lnTo>
                  <a:lnTo>
                    <a:pt x="1521" y="5573"/>
                  </a:lnTo>
                  <a:lnTo>
                    <a:pt x="1174" y="5813"/>
                  </a:lnTo>
                  <a:lnTo>
                    <a:pt x="881" y="6053"/>
                  </a:lnTo>
                  <a:lnTo>
                    <a:pt x="614" y="6347"/>
                  </a:lnTo>
                  <a:lnTo>
                    <a:pt x="401" y="6640"/>
                  </a:lnTo>
                  <a:lnTo>
                    <a:pt x="241" y="6933"/>
                  </a:lnTo>
                  <a:lnTo>
                    <a:pt x="108" y="7253"/>
                  </a:lnTo>
                  <a:lnTo>
                    <a:pt x="28" y="7573"/>
                  </a:lnTo>
                  <a:lnTo>
                    <a:pt x="1" y="7920"/>
                  </a:lnTo>
                  <a:lnTo>
                    <a:pt x="1" y="8240"/>
                  </a:lnTo>
                  <a:lnTo>
                    <a:pt x="54" y="8560"/>
                  </a:lnTo>
                  <a:lnTo>
                    <a:pt x="134" y="8906"/>
                  </a:lnTo>
                  <a:lnTo>
                    <a:pt x="294" y="9226"/>
                  </a:lnTo>
                  <a:lnTo>
                    <a:pt x="481" y="9520"/>
                  </a:lnTo>
                  <a:lnTo>
                    <a:pt x="694" y="9813"/>
                  </a:lnTo>
                  <a:lnTo>
                    <a:pt x="988" y="10079"/>
                  </a:lnTo>
                  <a:lnTo>
                    <a:pt x="1307" y="10346"/>
                  </a:lnTo>
                  <a:lnTo>
                    <a:pt x="1627" y="10559"/>
                  </a:lnTo>
                  <a:lnTo>
                    <a:pt x="1974" y="10746"/>
                  </a:lnTo>
                  <a:lnTo>
                    <a:pt x="2321" y="10879"/>
                  </a:lnTo>
                  <a:lnTo>
                    <a:pt x="2721" y="11013"/>
                  </a:lnTo>
                  <a:lnTo>
                    <a:pt x="3121" y="11119"/>
                  </a:lnTo>
                  <a:lnTo>
                    <a:pt x="3521" y="11173"/>
                  </a:lnTo>
                  <a:lnTo>
                    <a:pt x="3947" y="11226"/>
                  </a:lnTo>
                  <a:lnTo>
                    <a:pt x="4374" y="11253"/>
                  </a:lnTo>
                  <a:lnTo>
                    <a:pt x="4774" y="11226"/>
                  </a:lnTo>
                  <a:lnTo>
                    <a:pt x="5200" y="11173"/>
                  </a:lnTo>
                  <a:lnTo>
                    <a:pt x="5600" y="11119"/>
                  </a:lnTo>
                  <a:lnTo>
                    <a:pt x="6000" y="11013"/>
                  </a:lnTo>
                  <a:lnTo>
                    <a:pt x="6400" y="10879"/>
                  </a:lnTo>
                  <a:lnTo>
                    <a:pt x="6747" y="10746"/>
                  </a:lnTo>
                  <a:lnTo>
                    <a:pt x="7093" y="10559"/>
                  </a:lnTo>
                  <a:lnTo>
                    <a:pt x="7413" y="10346"/>
                  </a:lnTo>
                  <a:lnTo>
                    <a:pt x="7733" y="10079"/>
                  </a:lnTo>
                  <a:lnTo>
                    <a:pt x="8027" y="9813"/>
                  </a:lnTo>
                  <a:lnTo>
                    <a:pt x="8240" y="9520"/>
                  </a:lnTo>
                  <a:lnTo>
                    <a:pt x="8427" y="9226"/>
                  </a:lnTo>
                  <a:lnTo>
                    <a:pt x="8587" y="8906"/>
                  </a:lnTo>
                  <a:lnTo>
                    <a:pt x="8667" y="8586"/>
                  </a:lnTo>
                  <a:lnTo>
                    <a:pt x="8720" y="8240"/>
                  </a:lnTo>
                  <a:lnTo>
                    <a:pt x="8720" y="7920"/>
                  </a:lnTo>
                  <a:lnTo>
                    <a:pt x="8693" y="7573"/>
                  </a:lnTo>
                  <a:lnTo>
                    <a:pt x="8613" y="7253"/>
                  </a:lnTo>
                  <a:lnTo>
                    <a:pt x="8480" y="6933"/>
                  </a:lnTo>
                  <a:lnTo>
                    <a:pt x="8320" y="6640"/>
                  </a:lnTo>
                  <a:lnTo>
                    <a:pt x="8107" y="6347"/>
                  </a:lnTo>
                  <a:lnTo>
                    <a:pt x="7840" y="6053"/>
                  </a:lnTo>
                  <a:lnTo>
                    <a:pt x="7547" y="5813"/>
                  </a:lnTo>
                  <a:lnTo>
                    <a:pt x="7200" y="5573"/>
                  </a:lnTo>
                  <a:lnTo>
                    <a:pt x="7067" y="5467"/>
                  </a:lnTo>
                  <a:lnTo>
                    <a:pt x="6987" y="5333"/>
                  </a:lnTo>
                  <a:lnTo>
                    <a:pt x="6933" y="5200"/>
                  </a:lnTo>
                  <a:lnTo>
                    <a:pt x="6907" y="5040"/>
                  </a:lnTo>
                  <a:lnTo>
                    <a:pt x="6880" y="4827"/>
                  </a:lnTo>
                  <a:lnTo>
                    <a:pt x="6853" y="4640"/>
                  </a:lnTo>
                  <a:lnTo>
                    <a:pt x="6800" y="4453"/>
                  </a:lnTo>
                  <a:lnTo>
                    <a:pt x="6693" y="4267"/>
                  </a:lnTo>
                  <a:lnTo>
                    <a:pt x="6613" y="4107"/>
                  </a:lnTo>
                  <a:lnTo>
                    <a:pt x="6480" y="3974"/>
                  </a:lnTo>
                  <a:lnTo>
                    <a:pt x="6347" y="3840"/>
                  </a:lnTo>
                  <a:lnTo>
                    <a:pt x="6187" y="3734"/>
                  </a:lnTo>
                  <a:lnTo>
                    <a:pt x="6267" y="3600"/>
                  </a:lnTo>
                  <a:lnTo>
                    <a:pt x="6320" y="3467"/>
                  </a:lnTo>
                  <a:lnTo>
                    <a:pt x="6347" y="3334"/>
                  </a:lnTo>
                  <a:lnTo>
                    <a:pt x="6374" y="3200"/>
                  </a:lnTo>
                  <a:lnTo>
                    <a:pt x="6347" y="3040"/>
                  </a:lnTo>
                  <a:lnTo>
                    <a:pt x="6320" y="2907"/>
                  </a:lnTo>
                  <a:lnTo>
                    <a:pt x="6267" y="2774"/>
                  </a:lnTo>
                  <a:lnTo>
                    <a:pt x="6214" y="2667"/>
                  </a:lnTo>
                  <a:lnTo>
                    <a:pt x="6374" y="2480"/>
                  </a:lnTo>
                  <a:lnTo>
                    <a:pt x="6480" y="2294"/>
                  </a:lnTo>
                  <a:lnTo>
                    <a:pt x="6560" y="2080"/>
                  </a:lnTo>
                  <a:lnTo>
                    <a:pt x="6587" y="1840"/>
                  </a:lnTo>
                  <a:lnTo>
                    <a:pt x="6587" y="1041"/>
                  </a:lnTo>
                  <a:lnTo>
                    <a:pt x="6560" y="801"/>
                  </a:lnTo>
                  <a:lnTo>
                    <a:pt x="6480" y="587"/>
                  </a:lnTo>
                  <a:lnTo>
                    <a:pt x="6347" y="401"/>
                  </a:lnTo>
                  <a:lnTo>
                    <a:pt x="6187" y="241"/>
                  </a:lnTo>
                  <a:lnTo>
                    <a:pt x="6000" y="107"/>
                  </a:lnTo>
                  <a:lnTo>
                    <a:pt x="5787" y="27"/>
                  </a:lnTo>
                  <a:lnTo>
                    <a:pt x="5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4581188" y="9125981"/>
              <a:ext cx="40947" cy="55262"/>
            </a:xfrm>
            <a:custGeom>
              <a:rect b="b" l="l" r="r" t="t"/>
              <a:pathLst>
                <a:path extrusionOk="0" h="2988" w="2214">
                  <a:moveTo>
                    <a:pt x="1894" y="1"/>
                  </a:moveTo>
                  <a:lnTo>
                    <a:pt x="1627" y="28"/>
                  </a:lnTo>
                  <a:lnTo>
                    <a:pt x="1387" y="108"/>
                  </a:lnTo>
                  <a:lnTo>
                    <a:pt x="1147" y="214"/>
                  </a:lnTo>
                  <a:lnTo>
                    <a:pt x="961" y="348"/>
                  </a:lnTo>
                  <a:lnTo>
                    <a:pt x="774" y="508"/>
                  </a:lnTo>
                  <a:lnTo>
                    <a:pt x="641" y="721"/>
                  </a:lnTo>
                  <a:lnTo>
                    <a:pt x="508" y="934"/>
                  </a:lnTo>
                  <a:lnTo>
                    <a:pt x="428" y="1174"/>
                  </a:lnTo>
                  <a:lnTo>
                    <a:pt x="321" y="1174"/>
                  </a:lnTo>
                  <a:lnTo>
                    <a:pt x="188" y="1201"/>
                  </a:lnTo>
                  <a:lnTo>
                    <a:pt x="81" y="1281"/>
                  </a:lnTo>
                  <a:lnTo>
                    <a:pt x="1" y="1387"/>
                  </a:lnTo>
                  <a:lnTo>
                    <a:pt x="1" y="1494"/>
                  </a:lnTo>
                  <a:lnTo>
                    <a:pt x="1" y="1627"/>
                  </a:lnTo>
                  <a:lnTo>
                    <a:pt x="81" y="1734"/>
                  </a:lnTo>
                  <a:lnTo>
                    <a:pt x="188" y="1787"/>
                  </a:lnTo>
                  <a:lnTo>
                    <a:pt x="321" y="1841"/>
                  </a:lnTo>
                  <a:lnTo>
                    <a:pt x="428" y="1841"/>
                  </a:lnTo>
                  <a:lnTo>
                    <a:pt x="508" y="2081"/>
                  </a:lnTo>
                  <a:lnTo>
                    <a:pt x="641" y="2294"/>
                  </a:lnTo>
                  <a:lnTo>
                    <a:pt x="774" y="2481"/>
                  </a:lnTo>
                  <a:lnTo>
                    <a:pt x="961" y="2667"/>
                  </a:lnTo>
                  <a:lnTo>
                    <a:pt x="1147" y="2801"/>
                  </a:lnTo>
                  <a:lnTo>
                    <a:pt x="1387" y="2907"/>
                  </a:lnTo>
                  <a:lnTo>
                    <a:pt x="1627" y="2961"/>
                  </a:lnTo>
                  <a:lnTo>
                    <a:pt x="1894" y="2987"/>
                  </a:lnTo>
                  <a:lnTo>
                    <a:pt x="2027" y="2961"/>
                  </a:lnTo>
                  <a:lnTo>
                    <a:pt x="2134" y="2907"/>
                  </a:lnTo>
                  <a:lnTo>
                    <a:pt x="2187" y="2801"/>
                  </a:lnTo>
                  <a:lnTo>
                    <a:pt x="2214" y="2667"/>
                  </a:lnTo>
                  <a:lnTo>
                    <a:pt x="2187" y="2534"/>
                  </a:lnTo>
                  <a:lnTo>
                    <a:pt x="2134" y="2427"/>
                  </a:lnTo>
                  <a:lnTo>
                    <a:pt x="2027" y="2347"/>
                  </a:lnTo>
                  <a:lnTo>
                    <a:pt x="1894" y="2321"/>
                  </a:lnTo>
                  <a:lnTo>
                    <a:pt x="1761" y="2321"/>
                  </a:lnTo>
                  <a:lnTo>
                    <a:pt x="1654" y="2294"/>
                  </a:lnTo>
                  <a:lnTo>
                    <a:pt x="1521" y="2241"/>
                  </a:lnTo>
                  <a:lnTo>
                    <a:pt x="1441" y="2187"/>
                  </a:lnTo>
                  <a:lnTo>
                    <a:pt x="1334" y="2107"/>
                  </a:lnTo>
                  <a:lnTo>
                    <a:pt x="1254" y="2027"/>
                  </a:lnTo>
                  <a:lnTo>
                    <a:pt x="1174" y="1947"/>
                  </a:lnTo>
                  <a:lnTo>
                    <a:pt x="1121" y="1841"/>
                  </a:lnTo>
                  <a:lnTo>
                    <a:pt x="1894" y="1841"/>
                  </a:lnTo>
                  <a:lnTo>
                    <a:pt x="2027" y="1787"/>
                  </a:lnTo>
                  <a:lnTo>
                    <a:pt x="2134" y="1734"/>
                  </a:lnTo>
                  <a:lnTo>
                    <a:pt x="2187" y="1627"/>
                  </a:lnTo>
                  <a:lnTo>
                    <a:pt x="2214" y="1494"/>
                  </a:lnTo>
                  <a:lnTo>
                    <a:pt x="2187" y="1387"/>
                  </a:lnTo>
                  <a:lnTo>
                    <a:pt x="2134" y="1281"/>
                  </a:lnTo>
                  <a:lnTo>
                    <a:pt x="2027" y="1201"/>
                  </a:lnTo>
                  <a:lnTo>
                    <a:pt x="1894" y="1174"/>
                  </a:lnTo>
                  <a:lnTo>
                    <a:pt x="1121" y="1174"/>
                  </a:lnTo>
                  <a:lnTo>
                    <a:pt x="1174" y="1068"/>
                  </a:lnTo>
                  <a:lnTo>
                    <a:pt x="1254" y="961"/>
                  </a:lnTo>
                  <a:lnTo>
                    <a:pt x="1334" y="881"/>
                  </a:lnTo>
                  <a:lnTo>
                    <a:pt x="1441" y="801"/>
                  </a:lnTo>
                  <a:lnTo>
                    <a:pt x="1521" y="748"/>
                  </a:lnTo>
                  <a:lnTo>
                    <a:pt x="1654" y="694"/>
                  </a:lnTo>
                  <a:lnTo>
                    <a:pt x="1761" y="668"/>
                  </a:lnTo>
                  <a:lnTo>
                    <a:pt x="1894" y="668"/>
                  </a:lnTo>
                  <a:lnTo>
                    <a:pt x="2027" y="641"/>
                  </a:lnTo>
                  <a:lnTo>
                    <a:pt x="2134" y="561"/>
                  </a:lnTo>
                  <a:lnTo>
                    <a:pt x="2187" y="481"/>
                  </a:lnTo>
                  <a:lnTo>
                    <a:pt x="2214" y="348"/>
                  </a:lnTo>
                  <a:lnTo>
                    <a:pt x="2187" y="214"/>
                  </a:lnTo>
                  <a:lnTo>
                    <a:pt x="2134" y="108"/>
                  </a:lnTo>
                  <a:lnTo>
                    <a:pt x="2027" y="28"/>
                  </a:lnTo>
                  <a:lnTo>
                    <a:pt x="18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22"/>
          <p:cNvGrpSpPr/>
          <p:nvPr/>
        </p:nvGrpSpPr>
        <p:grpSpPr>
          <a:xfrm>
            <a:off x="5142527" y="8961739"/>
            <a:ext cx="221023" cy="220492"/>
            <a:chOff x="5062971" y="9016512"/>
            <a:chExt cx="208119" cy="207620"/>
          </a:xfrm>
        </p:grpSpPr>
        <p:sp>
          <p:nvSpPr>
            <p:cNvPr id="406" name="Google Shape;406;p22"/>
            <p:cNvSpPr/>
            <p:nvPr/>
          </p:nvSpPr>
          <p:spPr>
            <a:xfrm>
              <a:off x="5098980" y="9016512"/>
              <a:ext cx="136120" cy="207620"/>
            </a:xfrm>
            <a:custGeom>
              <a:rect b="b" l="l" r="r" t="t"/>
              <a:pathLst>
                <a:path extrusionOk="0" h="11226" w="7360">
                  <a:moveTo>
                    <a:pt x="3947" y="667"/>
                  </a:moveTo>
                  <a:lnTo>
                    <a:pt x="4213" y="694"/>
                  </a:lnTo>
                  <a:lnTo>
                    <a:pt x="4453" y="774"/>
                  </a:lnTo>
                  <a:lnTo>
                    <a:pt x="4693" y="827"/>
                  </a:lnTo>
                  <a:lnTo>
                    <a:pt x="4933" y="934"/>
                  </a:lnTo>
                  <a:lnTo>
                    <a:pt x="5146" y="1041"/>
                  </a:lnTo>
                  <a:lnTo>
                    <a:pt x="5360" y="1147"/>
                  </a:lnTo>
                  <a:lnTo>
                    <a:pt x="5546" y="1307"/>
                  </a:lnTo>
                  <a:lnTo>
                    <a:pt x="5733" y="1441"/>
                  </a:lnTo>
                  <a:lnTo>
                    <a:pt x="5893" y="1627"/>
                  </a:lnTo>
                  <a:lnTo>
                    <a:pt x="6026" y="1787"/>
                  </a:lnTo>
                  <a:lnTo>
                    <a:pt x="6160" y="1974"/>
                  </a:lnTo>
                  <a:lnTo>
                    <a:pt x="6293" y="2187"/>
                  </a:lnTo>
                  <a:lnTo>
                    <a:pt x="6400" y="2374"/>
                  </a:lnTo>
                  <a:lnTo>
                    <a:pt x="6480" y="2587"/>
                  </a:lnTo>
                  <a:lnTo>
                    <a:pt x="6560" y="2827"/>
                  </a:lnTo>
                  <a:lnTo>
                    <a:pt x="6613" y="3040"/>
                  </a:lnTo>
                  <a:lnTo>
                    <a:pt x="6666" y="3254"/>
                  </a:lnTo>
                  <a:lnTo>
                    <a:pt x="6693" y="3494"/>
                  </a:lnTo>
                  <a:lnTo>
                    <a:pt x="6693" y="3734"/>
                  </a:lnTo>
                  <a:lnTo>
                    <a:pt x="6693" y="3947"/>
                  </a:lnTo>
                  <a:lnTo>
                    <a:pt x="6666" y="4187"/>
                  </a:lnTo>
                  <a:lnTo>
                    <a:pt x="6613" y="4400"/>
                  </a:lnTo>
                  <a:lnTo>
                    <a:pt x="6533" y="4640"/>
                  </a:lnTo>
                  <a:lnTo>
                    <a:pt x="6453" y="4853"/>
                  </a:lnTo>
                  <a:lnTo>
                    <a:pt x="6346" y="5067"/>
                  </a:lnTo>
                  <a:lnTo>
                    <a:pt x="6213" y="5280"/>
                  </a:lnTo>
                  <a:lnTo>
                    <a:pt x="6080" y="5467"/>
                  </a:lnTo>
                  <a:lnTo>
                    <a:pt x="5920" y="5653"/>
                  </a:lnTo>
                  <a:lnTo>
                    <a:pt x="5733" y="5840"/>
                  </a:lnTo>
                  <a:lnTo>
                    <a:pt x="5520" y="6000"/>
                  </a:lnTo>
                  <a:lnTo>
                    <a:pt x="5280" y="6160"/>
                  </a:lnTo>
                  <a:lnTo>
                    <a:pt x="5226" y="6213"/>
                  </a:lnTo>
                  <a:lnTo>
                    <a:pt x="5173" y="6267"/>
                  </a:lnTo>
                  <a:lnTo>
                    <a:pt x="5146" y="6347"/>
                  </a:lnTo>
                  <a:lnTo>
                    <a:pt x="5120" y="6427"/>
                  </a:lnTo>
                  <a:lnTo>
                    <a:pt x="5120" y="6853"/>
                  </a:lnTo>
                  <a:lnTo>
                    <a:pt x="4613" y="6853"/>
                  </a:lnTo>
                  <a:lnTo>
                    <a:pt x="4613" y="5387"/>
                  </a:lnTo>
                  <a:lnTo>
                    <a:pt x="5333" y="4693"/>
                  </a:lnTo>
                  <a:lnTo>
                    <a:pt x="5386" y="4587"/>
                  </a:lnTo>
                  <a:lnTo>
                    <a:pt x="5413" y="4453"/>
                  </a:lnTo>
                  <a:lnTo>
                    <a:pt x="5386" y="4347"/>
                  </a:lnTo>
                  <a:lnTo>
                    <a:pt x="5333" y="4240"/>
                  </a:lnTo>
                  <a:lnTo>
                    <a:pt x="5226" y="4160"/>
                  </a:lnTo>
                  <a:lnTo>
                    <a:pt x="5093" y="4134"/>
                  </a:lnTo>
                  <a:lnTo>
                    <a:pt x="4960" y="4160"/>
                  </a:lnTo>
                  <a:lnTo>
                    <a:pt x="4853" y="4240"/>
                  </a:lnTo>
                  <a:lnTo>
                    <a:pt x="4053" y="5013"/>
                  </a:lnTo>
                  <a:lnTo>
                    <a:pt x="3973" y="5120"/>
                  </a:lnTo>
                  <a:lnTo>
                    <a:pt x="3947" y="5253"/>
                  </a:lnTo>
                  <a:lnTo>
                    <a:pt x="3947" y="6853"/>
                  </a:lnTo>
                  <a:lnTo>
                    <a:pt x="3413" y="6853"/>
                  </a:lnTo>
                  <a:lnTo>
                    <a:pt x="3413" y="5253"/>
                  </a:lnTo>
                  <a:lnTo>
                    <a:pt x="3387" y="5120"/>
                  </a:lnTo>
                  <a:lnTo>
                    <a:pt x="3307" y="5013"/>
                  </a:lnTo>
                  <a:lnTo>
                    <a:pt x="2507" y="4240"/>
                  </a:lnTo>
                  <a:lnTo>
                    <a:pt x="2400" y="4160"/>
                  </a:lnTo>
                  <a:lnTo>
                    <a:pt x="2293" y="4134"/>
                  </a:lnTo>
                  <a:lnTo>
                    <a:pt x="2160" y="4160"/>
                  </a:lnTo>
                  <a:lnTo>
                    <a:pt x="2053" y="4240"/>
                  </a:lnTo>
                  <a:lnTo>
                    <a:pt x="1973" y="4347"/>
                  </a:lnTo>
                  <a:lnTo>
                    <a:pt x="1947" y="4453"/>
                  </a:lnTo>
                  <a:lnTo>
                    <a:pt x="1973" y="4587"/>
                  </a:lnTo>
                  <a:lnTo>
                    <a:pt x="2053" y="4693"/>
                  </a:lnTo>
                  <a:lnTo>
                    <a:pt x="2747" y="5387"/>
                  </a:lnTo>
                  <a:lnTo>
                    <a:pt x="2747" y="6853"/>
                  </a:lnTo>
                  <a:lnTo>
                    <a:pt x="2240" y="6853"/>
                  </a:lnTo>
                  <a:lnTo>
                    <a:pt x="2240" y="6427"/>
                  </a:lnTo>
                  <a:lnTo>
                    <a:pt x="2240" y="6347"/>
                  </a:lnTo>
                  <a:lnTo>
                    <a:pt x="2213" y="6267"/>
                  </a:lnTo>
                  <a:lnTo>
                    <a:pt x="2160" y="6213"/>
                  </a:lnTo>
                  <a:lnTo>
                    <a:pt x="2080" y="6160"/>
                  </a:lnTo>
                  <a:lnTo>
                    <a:pt x="1867" y="6000"/>
                  </a:lnTo>
                  <a:lnTo>
                    <a:pt x="1653" y="5840"/>
                  </a:lnTo>
                  <a:lnTo>
                    <a:pt x="1467" y="5653"/>
                  </a:lnTo>
                  <a:lnTo>
                    <a:pt x="1280" y="5467"/>
                  </a:lnTo>
                  <a:lnTo>
                    <a:pt x="1147" y="5280"/>
                  </a:lnTo>
                  <a:lnTo>
                    <a:pt x="1014" y="5067"/>
                  </a:lnTo>
                  <a:lnTo>
                    <a:pt x="907" y="4853"/>
                  </a:lnTo>
                  <a:lnTo>
                    <a:pt x="827" y="4640"/>
                  </a:lnTo>
                  <a:lnTo>
                    <a:pt x="747" y="4400"/>
                  </a:lnTo>
                  <a:lnTo>
                    <a:pt x="720" y="4187"/>
                  </a:lnTo>
                  <a:lnTo>
                    <a:pt x="667" y="3947"/>
                  </a:lnTo>
                  <a:lnTo>
                    <a:pt x="667" y="3734"/>
                  </a:lnTo>
                  <a:lnTo>
                    <a:pt x="667" y="3494"/>
                  </a:lnTo>
                  <a:lnTo>
                    <a:pt x="694" y="3254"/>
                  </a:lnTo>
                  <a:lnTo>
                    <a:pt x="747" y="3040"/>
                  </a:lnTo>
                  <a:lnTo>
                    <a:pt x="800" y="2827"/>
                  </a:lnTo>
                  <a:lnTo>
                    <a:pt x="880" y="2587"/>
                  </a:lnTo>
                  <a:lnTo>
                    <a:pt x="960" y="2374"/>
                  </a:lnTo>
                  <a:lnTo>
                    <a:pt x="1067" y="2187"/>
                  </a:lnTo>
                  <a:lnTo>
                    <a:pt x="1200" y="1974"/>
                  </a:lnTo>
                  <a:lnTo>
                    <a:pt x="1334" y="1787"/>
                  </a:lnTo>
                  <a:lnTo>
                    <a:pt x="1493" y="1627"/>
                  </a:lnTo>
                  <a:lnTo>
                    <a:pt x="1653" y="1441"/>
                  </a:lnTo>
                  <a:lnTo>
                    <a:pt x="1813" y="1307"/>
                  </a:lnTo>
                  <a:lnTo>
                    <a:pt x="2027" y="1147"/>
                  </a:lnTo>
                  <a:lnTo>
                    <a:pt x="2213" y="1041"/>
                  </a:lnTo>
                  <a:lnTo>
                    <a:pt x="2427" y="934"/>
                  </a:lnTo>
                  <a:lnTo>
                    <a:pt x="2667" y="827"/>
                  </a:lnTo>
                  <a:lnTo>
                    <a:pt x="2907" y="747"/>
                  </a:lnTo>
                  <a:lnTo>
                    <a:pt x="3147" y="694"/>
                  </a:lnTo>
                  <a:lnTo>
                    <a:pt x="3413" y="667"/>
                  </a:lnTo>
                  <a:close/>
                  <a:moveTo>
                    <a:pt x="5146" y="7520"/>
                  </a:moveTo>
                  <a:lnTo>
                    <a:pt x="5280" y="7546"/>
                  </a:lnTo>
                  <a:lnTo>
                    <a:pt x="5360" y="7626"/>
                  </a:lnTo>
                  <a:lnTo>
                    <a:pt x="5413" y="7706"/>
                  </a:lnTo>
                  <a:lnTo>
                    <a:pt x="5440" y="7813"/>
                  </a:lnTo>
                  <a:lnTo>
                    <a:pt x="5413" y="7920"/>
                  </a:lnTo>
                  <a:lnTo>
                    <a:pt x="5360" y="8026"/>
                  </a:lnTo>
                  <a:lnTo>
                    <a:pt x="5280" y="8080"/>
                  </a:lnTo>
                  <a:lnTo>
                    <a:pt x="5146" y="8106"/>
                  </a:lnTo>
                  <a:lnTo>
                    <a:pt x="2213" y="8106"/>
                  </a:lnTo>
                  <a:lnTo>
                    <a:pt x="2080" y="8080"/>
                  </a:lnTo>
                  <a:lnTo>
                    <a:pt x="2000" y="8026"/>
                  </a:lnTo>
                  <a:lnTo>
                    <a:pt x="1947" y="7920"/>
                  </a:lnTo>
                  <a:lnTo>
                    <a:pt x="1920" y="7813"/>
                  </a:lnTo>
                  <a:lnTo>
                    <a:pt x="1947" y="7706"/>
                  </a:lnTo>
                  <a:lnTo>
                    <a:pt x="2000" y="7626"/>
                  </a:lnTo>
                  <a:lnTo>
                    <a:pt x="2080" y="7546"/>
                  </a:lnTo>
                  <a:lnTo>
                    <a:pt x="2213" y="7520"/>
                  </a:lnTo>
                  <a:close/>
                  <a:moveTo>
                    <a:pt x="5146" y="8773"/>
                  </a:moveTo>
                  <a:lnTo>
                    <a:pt x="5280" y="8800"/>
                  </a:lnTo>
                  <a:lnTo>
                    <a:pt x="5360" y="8853"/>
                  </a:lnTo>
                  <a:lnTo>
                    <a:pt x="5413" y="8960"/>
                  </a:lnTo>
                  <a:lnTo>
                    <a:pt x="5440" y="9066"/>
                  </a:lnTo>
                  <a:lnTo>
                    <a:pt x="5413" y="9173"/>
                  </a:lnTo>
                  <a:lnTo>
                    <a:pt x="5360" y="9253"/>
                  </a:lnTo>
                  <a:lnTo>
                    <a:pt x="5280" y="9333"/>
                  </a:lnTo>
                  <a:lnTo>
                    <a:pt x="5146" y="9360"/>
                  </a:lnTo>
                  <a:lnTo>
                    <a:pt x="2213" y="9360"/>
                  </a:lnTo>
                  <a:lnTo>
                    <a:pt x="2080" y="9333"/>
                  </a:lnTo>
                  <a:lnTo>
                    <a:pt x="2000" y="9253"/>
                  </a:lnTo>
                  <a:lnTo>
                    <a:pt x="1947" y="9173"/>
                  </a:lnTo>
                  <a:lnTo>
                    <a:pt x="1920" y="9066"/>
                  </a:lnTo>
                  <a:lnTo>
                    <a:pt x="1947" y="8960"/>
                  </a:lnTo>
                  <a:lnTo>
                    <a:pt x="2000" y="8853"/>
                  </a:lnTo>
                  <a:lnTo>
                    <a:pt x="2080" y="8800"/>
                  </a:lnTo>
                  <a:lnTo>
                    <a:pt x="2213" y="8773"/>
                  </a:lnTo>
                  <a:close/>
                  <a:moveTo>
                    <a:pt x="4453" y="10026"/>
                  </a:moveTo>
                  <a:lnTo>
                    <a:pt x="4400" y="10133"/>
                  </a:lnTo>
                  <a:lnTo>
                    <a:pt x="4346" y="10239"/>
                  </a:lnTo>
                  <a:lnTo>
                    <a:pt x="4266" y="10346"/>
                  </a:lnTo>
                  <a:lnTo>
                    <a:pt x="4160" y="10426"/>
                  </a:lnTo>
                  <a:lnTo>
                    <a:pt x="4053" y="10479"/>
                  </a:lnTo>
                  <a:lnTo>
                    <a:pt x="3947" y="10533"/>
                  </a:lnTo>
                  <a:lnTo>
                    <a:pt x="3813" y="10559"/>
                  </a:lnTo>
                  <a:lnTo>
                    <a:pt x="3680" y="10586"/>
                  </a:lnTo>
                  <a:lnTo>
                    <a:pt x="3547" y="10559"/>
                  </a:lnTo>
                  <a:lnTo>
                    <a:pt x="3413" y="10533"/>
                  </a:lnTo>
                  <a:lnTo>
                    <a:pt x="3307" y="10479"/>
                  </a:lnTo>
                  <a:lnTo>
                    <a:pt x="3200" y="10426"/>
                  </a:lnTo>
                  <a:lnTo>
                    <a:pt x="3093" y="10346"/>
                  </a:lnTo>
                  <a:lnTo>
                    <a:pt x="3013" y="10239"/>
                  </a:lnTo>
                  <a:lnTo>
                    <a:pt x="2960" y="10133"/>
                  </a:lnTo>
                  <a:lnTo>
                    <a:pt x="2907" y="10026"/>
                  </a:lnTo>
                  <a:close/>
                  <a:moveTo>
                    <a:pt x="3680" y="1"/>
                  </a:moveTo>
                  <a:lnTo>
                    <a:pt x="3360" y="27"/>
                  </a:lnTo>
                  <a:lnTo>
                    <a:pt x="3040" y="54"/>
                  </a:lnTo>
                  <a:lnTo>
                    <a:pt x="2747" y="107"/>
                  </a:lnTo>
                  <a:lnTo>
                    <a:pt x="2453" y="214"/>
                  </a:lnTo>
                  <a:lnTo>
                    <a:pt x="2187" y="321"/>
                  </a:lnTo>
                  <a:lnTo>
                    <a:pt x="1920" y="427"/>
                  </a:lnTo>
                  <a:lnTo>
                    <a:pt x="1680" y="587"/>
                  </a:lnTo>
                  <a:lnTo>
                    <a:pt x="1440" y="747"/>
                  </a:lnTo>
                  <a:lnTo>
                    <a:pt x="1227" y="934"/>
                  </a:lnTo>
                  <a:lnTo>
                    <a:pt x="1040" y="1121"/>
                  </a:lnTo>
                  <a:lnTo>
                    <a:pt x="854" y="1334"/>
                  </a:lnTo>
                  <a:lnTo>
                    <a:pt x="694" y="1574"/>
                  </a:lnTo>
                  <a:lnTo>
                    <a:pt x="534" y="1787"/>
                  </a:lnTo>
                  <a:lnTo>
                    <a:pt x="400" y="2027"/>
                  </a:lnTo>
                  <a:lnTo>
                    <a:pt x="294" y="2294"/>
                  </a:lnTo>
                  <a:lnTo>
                    <a:pt x="187" y="2560"/>
                  </a:lnTo>
                  <a:lnTo>
                    <a:pt x="134" y="2827"/>
                  </a:lnTo>
                  <a:lnTo>
                    <a:pt x="54" y="3094"/>
                  </a:lnTo>
                  <a:lnTo>
                    <a:pt x="27" y="3360"/>
                  </a:lnTo>
                  <a:lnTo>
                    <a:pt x="0" y="3627"/>
                  </a:lnTo>
                  <a:lnTo>
                    <a:pt x="27" y="3920"/>
                  </a:lnTo>
                  <a:lnTo>
                    <a:pt x="54" y="4187"/>
                  </a:lnTo>
                  <a:lnTo>
                    <a:pt x="80" y="4453"/>
                  </a:lnTo>
                  <a:lnTo>
                    <a:pt x="160" y="4720"/>
                  </a:lnTo>
                  <a:lnTo>
                    <a:pt x="240" y="4987"/>
                  </a:lnTo>
                  <a:lnTo>
                    <a:pt x="374" y="5253"/>
                  </a:lnTo>
                  <a:lnTo>
                    <a:pt x="507" y="5493"/>
                  </a:lnTo>
                  <a:lnTo>
                    <a:pt x="667" y="5760"/>
                  </a:lnTo>
                  <a:lnTo>
                    <a:pt x="854" y="5973"/>
                  </a:lnTo>
                  <a:lnTo>
                    <a:pt x="1067" y="6213"/>
                  </a:lnTo>
                  <a:lnTo>
                    <a:pt x="1307" y="6427"/>
                  </a:lnTo>
                  <a:lnTo>
                    <a:pt x="1573" y="6613"/>
                  </a:lnTo>
                  <a:lnTo>
                    <a:pt x="1573" y="7093"/>
                  </a:lnTo>
                  <a:lnTo>
                    <a:pt x="1440" y="7226"/>
                  </a:lnTo>
                  <a:lnTo>
                    <a:pt x="1360" y="7386"/>
                  </a:lnTo>
                  <a:lnTo>
                    <a:pt x="1307" y="7573"/>
                  </a:lnTo>
                  <a:lnTo>
                    <a:pt x="1254" y="7760"/>
                  </a:lnTo>
                  <a:lnTo>
                    <a:pt x="1280" y="7946"/>
                  </a:lnTo>
                  <a:lnTo>
                    <a:pt x="1307" y="8106"/>
                  </a:lnTo>
                  <a:lnTo>
                    <a:pt x="1387" y="8293"/>
                  </a:lnTo>
                  <a:lnTo>
                    <a:pt x="1493" y="8426"/>
                  </a:lnTo>
                  <a:lnTo>
                    <a:pt x="1413" y="8560"/>
                  </a:lnTo>
                  <a:lnTo>
                    <a:pt x="1334" y="8693"/>
                  </a:lnTo>
                  <a:lnTo>
                    <a:pt x="1280" y="8800"/>
                  </a:lnTo>
                  <a:lnTo>
                    <a:pt x="1254" y="8933"/>
                  </a:lnTo>
                  <a:lnTo>
                    <a:pt x="1254" y="9066"/>
                  </a:lnTo>
                  <a:lnTo>
                    <a:pt x="1280" y="9200"/>
                  </a:lnTo>
                  <a:lnTo>
                    <a:pt x="1307" y="9333"/>
                  </a:lnTo>
                  <a:lnTo>
                    <a:pt x="1360" y="9466"/>
                  </a:lnTo>
                  <a:lnTo>
                    <a:pt x="1413" y="9573"/>
                  </a:lnTo>
                  <a:lnTo>
                    <a:pt x="1493" y="9679"/>
                  </a:lnTo>
                  <a:lnTo>
                    <a:pt x="1573" y="9786"/>
                  </a:lnTo>
                  <a:lnTo>
                    <a:pt x="1680" y="9866"/>
                  </a:lnTo>
                  <a:lnTo>
                    <a:pt x="1787" y="9919"/>
                  </a:lnTo>
                  <a:lnTo>
                    <a:pt x="1920" y="9973"/>
                  </a:lnTo>
                  <a:lnTo>
                    <a:pt x="2053" y="9999"/>
                  </a:lnTo>
                  <a:lnTo>
                    <a:pt x="2213" y="10026"/>
                  </a:lnTo>
                  <a:lnTo>
                    <a:pt x="2240" y="10026"/>
                  </a:lnTo>
                  <a:lnTo>
                    <a:pt x="2320" y="10293"/>
                  </a:lnTo>
                  <a:lnTo>
                    <a:pt x="2427" y="10559"/>
                  </a:lnTo>
                  <a:lnTo>
                    <a:pt x="2587" y="10746"/>
                  </a:lnTo>
                  <a:lnTo>
                    <a:pt x="2773" y="10933"/>
                  </a:lnTo>
                  <a:lnTo>
                    <a:pt x="2987" y="11066"/>
                  </a:lnTo>
                  <a:lnTo>
                    <a:pt x="3200" y="11146"/>
                  </a:lnTo>
                  <a:lnTo>
                    <a:pt x="3440" y="11226"/>
                  </a:lnTo>
                  <a:lnTo>
                    <a:pt x="3920" y="11226"/>
                  </a:lnTo>
                  <a:lnTo>
                    <a:pt x="4160" y="11146"/>
                  </a:lnTo>
                  <a:lnTo>
                    <a:pt x="4373" y="11066"/>
                  </a:lnTo>
                  <a:lnTo>
                    <a:pt x="4586" y="10933"/>
                  </a:lnTo>
                  <a:lnTo>
                    <a:pt x="4773" y="10746"/>
                  </a:lnTo>
                  <a:lnTo>
                    <a:pt x="4933" y="10559"/>
                  </a:lnTo>
                  <a:lnTo>
                    <a:pt x="5066" y="10293"/>
                  </a:lnTo>
                  <a:lnTo>
                    <a:pt x="5146" y="10026"/>
                  </a:lnTo>
                  <a:lnTo>
                    <a:pt x="5306" y="9999"/>
                  </a:lnTo>
                  <a:lnTo>
                    <a:pt x="5440" y="9973"/>
                  </a:lnTo>
                  <a:lnTo>
                    <a:pt x="5573" y="9919"/>
                  </a:lnTo>
                  <a:lnTo>
                    <a:pt x="5680" y="9866"/>
                  </a:lnTo>
                  <a:lnTo>
                    <a:pt x="5786" y="9786"/>
                  </a:lnTo>
                  <a:lnTo>
                    <a:pt x="5866" y="9679"/>
                  </a:lnTo>
                  <a:lnTo>
                    <a:pt x="5946" y="9573"/>
                  </a:lnTo>
                  <a:lnTo>
                    <a:pt x="6026" y="9466"/>
                  </a:lnTo>
                  <a:lnTo>
                    <a:pt x="6053" y="9333"/>
                  </a:lnTo>
                  <a:lnTo>
                    <a:pt x="6080" y="9200"/>
                  </a:lnTo>
                  <a:lnTo>
                    <a:pt x="6106" y="9066"/>
                  </a:lnTo>
                  <a:lnTo>
                    <a:pt x="6106" y="8933"/>
                  </a:lnTo>
                  <a:lnTo>
                    <a:pt x="6080" y="8800"/>
                  </a:lnTo>
                  <a:lnTo>
                    <a:pt x="6026" y="8693"/>
                  </a:lnTo>
                  <a:lnTo>
                    <a:pt x="5973" y="8560"/>
                  </a:lnTo>
                  <a:lnTo>
                    <a:pt x="5866" y="8426"/>
                  </a:lnTo>
                  <a:lnTo>
                    <a:pt x="5973" y="8293"/>
                  </a:lnTo>
                  <a:lnTo>
                    <a:pt x="6053" y="8106"/>
                  </a:lnTo>
                  <a:lnTo>
                    <a:pt x="6106" y="7946"/>
                  </a:lnTo>
                  <a:lnTo>
                    <a:pt x="6106" y="7760"/>
                  </a:lnTo>
                  <a:lnTo>
                    <a:pt x="6080" y="7573"/>
                  </a:lnTo>
                  <a:lnTo>
                    <a:pt x="6000" y="7386"/>
                  </a:lnTo>
                  <a:lnTo>
                    <a:pt x="5920" y="7226"/>
                  </a:lnTo>
                  <a:lnTo>
                    <a:pt x="5786" y="7093"/>
                  </a:lnTo>
                  <a:lnTo>
                    <a:pt x="5786" y="6613"/>
                  </a:lnTo>
                  <a:lnTo>
                    <a:pt x="6053" y="6427"/>
                  </a:lnTo>
                  <a:lnTo>
                    <a:pt x="6293" y="6213"/>
                  </a:lnTo>
                  <a:lnTo>
                    <a:pt x="6506" y="5973"/>
                  </a:lnTo>
                  <a:lnTo>
                    <a:pt x="6693" y="5760"/>
                  </a:lnTo>
                  <a:lnTo>
                    <a:pt x="6853" y="5493"/>
                  </a:lnTo>
                  <a:lnTo>
                    <a:pt x="6986" y="5253"/>
                  </a:lnTo>
                  <a:lnTo>
                    <a:pt x="7119" y="4987"/>
                  </a:lnTo>
                  <a:lnTo>
                    <a:pt x="7199" y="4720"/>
                  </a:lnTo>
                  <a:lnTo>
                    <a:pt x="7279" y="4453"/>
                  </a:lnTo>
                  <a:lnTo>
                    <a:pt x="7333" y="4187"/>
                  </a:lnTo>
                  <a:lnTo>
                    <a:pt x="7359" y="3920"/>
                  </a:lnTo>
                  <a:lnTo>
                    <a:pt x="7359" y="3627"/>
                  </a:lnTo>
                  <a:lnTo>
                    <a:pt x="7333" y="3360"/>
                  </a:lnTo>
                  <a:lnTo>
                    <a:pt x="7306" y="3094"/>
                  </a:lnTo>
                  <a:lnTo>
                    <a:pt x="7253" y="2827"/>
                  </a:lnTo>
                  <a:lnTo>
                    <a:pt x="7173" y="2560"/>
                  </a:lnTo>
                  <a:lnTo>
                    <a:pt x="7066" y="2294"/>
                  </a:lnTo>
                  <a:lnTo>
                    <a:pt x="6959" y="2027"/>
                  </a:lnTo>
                  <a:lnTo>
                    <a:pt x="6826" y="1787"/>
                  </a:lnTo>
                  <a:lnTo>
                    <a:pt x="6666" y="1574"/>
                  </a:lnTo>
                  <a:lnTo>
                    <a:pt x="6506" y="1334"/>
                  </a:lnTo>
                  <a:lnTo>
                    <a:pt x="6320" y="1121"/>
                  </a:lnTo>
                  <a:lnTo>
                    <a:pt x="6133" y="934"/>
                  </a:lnTo>
                  <a:lnTo>
                    <a:pt x="5920" y="747"/>
                  </a:lnTo>
                  <a:lnTo>
                    <a:pt x="5680" y="587"/>
                  </a:lnTo>
                  <a:lnTo>
                    <a:pt x="5440" y="427"/>
                  </a:lnTo>
                  <a:lnTo>
                    <a:pt x="5173" y="321"/>
                  </a:lnTo>
                  <a:lnTo>
                    <a:pt x="4906" y="214"/>
                  </a:lnTo>
                  <a:lnTo>
                    <a:pt x="4613" y="107"/>
                  </a:lnTo>
                  <a:lnTo>
                    <a:pt x="4320" y="54"/>
                  </a:lnTo>
                  <a:lnTo>
                    <a:pt x="4000" y="27"/>
                  </a:lnTo>
                  <a:lnTo>
                    <a:pt x="36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5242479" y="9044124"/>
              <a:ext cx="23692" cy="17292"/>
            </a:xfrm>
            <a:custGeom>
              <a:rect b="b" l="l" r="r" t="t"/>
              <a:pathLst>
                <a:path extrusionOk="0" h="935" w="1281">
                  <a:moveTo>
                    <a:pt x="934" y="1"/>
                  </a:moveTo>
                  <a:lnTo>
                    <a:pt x="800" y="28"/>
                  </a:lnTo>
                  <a:lnTo>
                    <a:pt x="187" y="321"/>
                  </a:lnTo>
                  <a:lnTo>
                    <a:pt x="80" y="374"/>
                  </a:lnTo>
                  <a:lnTo>
                    <a:pt x="27" y="481"/>
                  </a:lnTo>
                  <a:lnTo>
                    <a:pt x="0" y="587"/>
                  </a:lnTo>
                  <a:lnTo>
                    <a:pt x="0" y="667"/>
                  </a:lnTo>
                  <a:lnTo>
                    <a:pt x="27" y="774"/>
                  </a:lnTo>
                  <a:lnTo>
                    <a:pt x="107" y="854"/>
                  </a:lnTo>
                  <a:lnTo>
                    <a:pt x="187" y="907"/>
                  </a:lnTo>
                  <a:lnTo>
                    <a:pt x="320" y="934"/>
                  </a:lnTo>
                  <a:lnTo>
                    <a:pt x="454" y="907"/>
                  </a:lnTo>
                  <a:lnTo>
                    <a:pt x="1067" y="614"/>
                  </a:lnTo>
                  <a:lnTo>
                    <a:pt x="1174" y="534"/>
                  </a:lnTo>
                  <a:lnTo>
                    <a:pt x="1254" y="427"/>
                  </a:lnTo>
                  <a:lnTo>
                    <a:pt x="1280" y="321"/>
                  </a:lnTo>
                  <a:lnTo>
                    <a:pt x="1254" y="188"/>
                  </a:lnTo>
                  <a:lnTo>
                    <a:pt x="1174" y="81"/>
                  </a:lnTo>
                  <a:lnTo>
                    <a:pt x="10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5246419" y="9075195"/>
              <a:ext cx="24672" cy="11855"/>
            </a:xfrm>
            <a:custGeom>
              <a:rect b="b" l="l" r="r" t="t"/>
              <a:pathLst>
                <a:path extrusionOk="0" h="641" w="1334">
                  <a:moveTo>
                    <a:pt x="321" y="1"/>
                  </a:moveTo>
                  <a:lnTo>
                    <a:pt x="187" y="27"/>
                  </a:lnTo>
                  <a:lnTo>
                    <a:pt x="81" y="107"/>
                  </a:lnTo>
                  <a:lnTo>
                    <a:pt x="1" y="214"/>
                  </a:lnTo>
                  <a:lnTo>
                    <a:pt x="1" y="321"/>
                  </a:lnTo>
                  <a:lnTo>
                    <a:pt x="1" y="427"/>
                  </a:lnTo>
                  <a:lnTo>
                    <a:pt x="81" y="534"/>
                  </a:lnTo>
                  <a:lnTo>
                    <a:pt x="187" y="614"/>
                  </a:lnTo>
                  <a:lnTo>
                    <a:pt x="321" y="641"/>
                  </a:lnTo>
                  <a:lnTo>
                    <a:pt x="1014" y="641"/>
                  </a:lnTo>
                  <a:lnTo>
                    <a:pt x="1147" y="614"/>
                  </a:lnTo>
                  <a:lnTo>
                    <a:pt x="1254" y="534"/>
                  </a:lnTo>
                  <a:lnTo>
                    <a:pt x="1307" y="427"/>
                  </a:lnTo>
                  <a:lnTo>
                    <a:pt x="1334" y="321"/>
                  </a:lnTo>
                  <a:lnTo>
                    <a:pt x="1307" y="214"/>
                  </a:lnTo>
                  <a:lnTo>
                    <a:pt x="1254" y="107"/>
                  </a:lnTo>
                  <a:lnTo>
                    <a:pt x="1147" y="27"/>
                  </a:lnTo>
                  <a:lnTo>
                    <a:pt x="1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5241980" y="9100847"/>
              <a:ext cx="23692" cy="17274"/>
            </a:xfrm>
            <a:custGeom>
              <a:rect b="b" l="l" r="r" t="t"/>
              <a:pathLst>
                <a:path extrusionOk="0" h="934" w="1281">
                  <a:moveTo>
                    <a:pt x="321" y="0"/>
                  </a:moveTo>
                  <a:lnTo>
                    <a:pt x="214" y="27"/>
                  </a:lnTo>
                  <a:lnTo>
                    <a:pt x="107" y="80"/>
                  </a:lnTo>
                  <a:lnTo>
                    <a:pt x="27" y="187"/>
                  </a:lnTo>
                  <a:lnTo>
                    <a:pt x="1" y="293"/>
                  </a:lnTo>
                  <a:lnTo>
                    <a:pt x="27" y="427"/>
                  </a:lnTo>
                  <a:lnTo>
                    <a:pt x="81" y="533"/>
                  </a:lnTo>
                  <a:lnTo>
                    <a:pt x="187" y="640"/>
                  </a:lnTo>
                  <a:lnTo>
                    <a:pt x="827" y="907"/>
                  </a:lnTo>
                  <a:lnTo>
                    <a:pt x="934" y="933"/>
                  </a:lnTo>
                  <a:lnTo>
                    <a:pt x="1067" y="933"/>
                  </a:lnTo>
                  <a:lnTo>
                    <a:pt x="1174" y="853"/>
                  </a:lnTo>
                  <a:lnTo>
                    <a:pt x="1254" y="747"/>
                  </a:lnTo>
                  <a:lnTo>
                    <a:pt x="1281" y="640"/>
                  </a:lnTo>
                  <a:lnTo>
                    <a:pt x="1281" y="507"/>
                  </a:lnTo>
                  <a:lnTo>
                    <a:pt x="1201" y="400"/>
                  </a:lnTo>
                  <a:lnTo>
                    <a:pt x="1094" y="320"/>
                  </a:lnTo>
                  <a:lnTo>
                    <a:pt x="481" y="27"/>
                  </a:lnTo>
                  <a:lnTo>
                    <a:pt x="3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5068409" y="9100847"/>
              <a:ext cx="23692" cy="17274"/>
            </a:xfrm>
            <a:custGeom>
              <a:rect b="b" l="l" r="r" t="t"/>
              <a:pathLst>
                <a:path extrusionOk="0" h="934" w="1281">
                  <a:moveTo>
                    <a:pt x="933" y="0"/>
                  </a:moveTo>
                  <a:lnTo>
                    <a:pt x="800" y="27"/>
                  </a:lnTo>
                  <a:lnTo>
                    <a:pt x="187" y="320"/>
                  </a:lnTo>
                  <a:lnTo>
                    <a:pt x="80" y="400"/>
                  </a:lnTo>
                  <a:lnTo>
                    <a:pt x="0" y="507"/>
                  </a:lnTo>
                  <a:lnTo>
                    <a:pt x="0" y="640"/>
                  </a:lnTo>
                  <a:lnTo>
                    <a:pt x="27" y="747"/>
                  </a:lnTo>
                  <a:lnTo>
                    <a:pt x="107" y="853"/>
                  </a:lnTo>
                  <a:lnTo>
                    <a:pt x="214" y="933"/>
                  </a:lnTo>
                  <a:lnTo>
                    <a:pt x="320" y="933"/>
                  </a:lnTo>
                  <a:lnTo>
                    <a:pt x="454" y="907"/>
                  </a:lnTo>
                  <a:lnTo>
                    <a:pt x="1067" y="640"/>
                  </a:lnTo>
                  <a:lnTo>
                    <a:pt x="1173" y="560"/>
                  </a:lnTo>
                  <a:lnTo>
                    <a:pt x="1253" y="453"/>
                  </a:lnTo>
                  <a:lnTo>
                    <a:pt x="1280" y="320"/>
                  </a:lnTo>
                  <a:lnTo>
                    <a:pt x="1253" y="187"/>
                  </a:lnTo>
                  <a:lnTo>
                    <a:pt x="1173" y="80"/>
                  </a:lnTo>
                  <a:lnTo>
                    <a:pt x="1067" y="27"/>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5062971" y="9075195"/>
              <a:ext cx="25171" cy="11855"/>
            </a:xfrm>
            <a:custGeom>
              <a:rect b="b" l="l" r="r" t="t"/>
              <a:pathLst>
                <a:path extrusionOk="0" h="641" w="1361">
                  <a:moveTo>
                    <a:pt x="321" y="1"/>
                  </a:moveTo>
                  <a:lnTo>
                    <a:pt x="188" y="27"/>
                  </a:lnTo>
                  <a:lnTo>
                    <a:pt x="81" y="107"/>
                  </a:lnTo>
                  <a:lnTo>
                    <a:pt x="28" y="214"/>
                  </a:lnTo>
                  <a:lnTo>
                    <a:pt x="1" y="321"/>
                  </a:lnTo>
                  <a:lnTo>
                    <a:pt x="28" y="427"/>
                  </a:lnTo>
                  <a:lnTo>
                    <a:pt x="81" y="534"/>
                  </a:lnTo>
                  <a:lnTo>
                    <a:pt x="188" y="614"/>
                  </a:lnTo>
                  <a:lnTo>
                    <a:pt x="321" y="641"/>
                  </a:lnTo>
                  <a:lnTo>
                    <a:pt x="1014" y="641"/>
                  </a:lnTo>
                  <a:lnTo>
                    <a:pt x="1174" y="614"/>
                  </a:lnTo>
                  <a:lnTo>
                    <a:pt x="1281" y="534"/>
                  </a:lnTo>
                  <a:lnTo>
                    <a:pt x="1334" y="427"/>
                  </a:lnTo>
                  <a:lnTo>
                    <a:pt x="1361" y="321"/>
                  </a:lnTo>
                  <a:lnTo>
                    <a:pt x="1334" y="214"/>
                  </a:lnTo>
                  <a:lnTo>
                    <a:pt x="1281" y="107"/>
                  </a:lnTo>
                  <a:lnTo>
                    <a:pt x="1174" y="27"/>
                  </a:lnTo>
                  <a:lnTo>
                    <a:pt x="1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5068409" y="9044124"/>
              <a:ext cx="23692" cy="17292"/>
            </a:xfrm>
            <a:custGeom>
              <a:rect b="b" l="l" r="r" t="t"/>
              <a:pathLst>
                <a:path extrusionOk="0" h="935" w="1281">
                  <a:moveTo>
                    <a:pt x="214" y="1"/>
                  </a:moveTo>
                  <a:lnTo>
                    <a:pt x="107" y="81"/>
                  </a:lnTo>
                  <a:lnTo>
                    <a:pt x="27" y="188"/>
                  </a:lnTo>
                  <a:lnTo>
                    <a:pt x="0" y="321"/>
                  </a:lnTo>
                  <a:lnTo>
                    <a:pt x="27" y="427"/>
                  </a:lnTo>
                  <a:lnTo>
                    <a:pt x="80" y="534"/>
                  </a:lnTo>
                  <a:lnTo>
                    <a:pt x="187" y="614"/>
                  </a:lnTo>
                  <a:lnTo>
                    <a:pt x="800" y="907"/>
                  </a:lnTo>
                  <a:lnTo>
                    <a:pt x="933" y="934"/>
                  </a:lnTo>
                  <a:lnTo>
                    <a:pt x="1067" y="907"/>
                  </a:lnTo>
                  <a:lnTo>
                    <a:pt x="1173" y="854"/>
                  </a:lnTo>
                  <a:lnTo>
                    <a:pt x="1253" y="747"/>
                  </a:lnTo>
                  <a:lnTo>
                    <a:pt x="1280" y="614"/>
                  </a:lnTo>
                  <a:lnTo>
                    <a:pt x="1253" y="507"/>
                  </a:lnTo>
                  <a:lnTo>
                    <a:pt x="1200" y="374"/>
                  </a:lnTo>
                  <a:lnTo>
                    <a:pt x="1093" y="321"/>
                  </a:lnTo>
                  <a:lnTo>
                    <a:pt x="454" y="28"/>
                  </a:lnTo>
                  <a:lnTo>
                    <a:pt x="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22"/>
          <p:cNvGrpSpPr/>
          <p:nvPr/>
        </p:nvGrpSpPr>
        <p:grpSpPr>
          <a:xfrm>
            <a:off x="5747928" y="8961739"/>
            <a:ext cx="202167" cy="221023"/>
            <a:chOff x="5633029" y="9016512"/>
            <a:chExt cx="190364" cy="208119"/>
          </a:xfrm>
        </p:grpSpPr>
        <p:sp>
          <p:nvSpPr>
            <p:cNvPr id="414" name="Google Shape;414;p22"/>
            <p:cNvSpPr/>
            <p:nvPr/>
          </p:nvSpPr>
          <p:spPr>
            <a:xfrm>
              <a:off x="5633029" y="9016512"/>
              <a:ext cx="170649" cy="208119"/>
            </a:xfrm>
            <a:custGeom>
              <a:rect b="b" l="l" r="r" t="t"/>
              <a:pathLst>
                <a:path extrusionOk="0" h="11253" w="9227">
                  <a:moveTo>
                    <a:pt x="2480" y="1067"/>
                  </a:moveTo>
                  <a:lnTo>
                    <a:pt x="2800" y="1761"/>
                  </a:lnTo>
                  <a:lnTo>
                    <a:pt x="2747" y="1894"/>
                  </a:lnTo>
                  <a:lnTo>
                    <a:pt x="2694" y="2027"/>
                  </a:lnTo>
                  <a:lnTo>
                    <a:pt x="2640" y="2187"/>
                  </a:lnTo>
                  <a:lnTo>
                    <a:pt x="2640" y="2347"/>
                  </a:lnTo>
                  <a:lnTo>
                    <a:pt x="2640" y="3440"/>
                  </a:lnTo>
                  <a:lnTo>
                    <a:pt x="2614" y="3440"/>
                  </a:lnTo>
                  <a:lnTo>
                    <a:pt x="2560" y="3414"/>
                  </a:lnTo>
                  <a:lnTo>
                    <a:pt x="2480" y="3387"/>
                  </a:lnTo>
                  <a:lnTo>
                    <a:pt x="2400" y="3414"/>
                  </a:lnTo>
                  <a:lnTo>
                    <a:pt x="2320" y="3440"/>
                  </a:lnTo>
                  <a:lnTo>
                    <a:pt x="1574" y="3814"/>
                  </a:lnTo>
                  <a:lnTo>
                    <a:pt x="1734" y="2987"/>
                  </a:lnTo>
                  <a:lnTo>
                    <a:pt x="1734" y="2907"/>
                  </a:lnTo>
                  <a:lnTo>
                    <a:pt x="1707" y="2827"/>
                  </a:lnTo>
                  <a:lnTo>
                    <a:pt x="1680" y="2774"/>
                  </a:lnTo>
                  <a:lnTo>
                    <a:pt x="1627" y="2694"/>
                  </a:lnTo>
                  <a:lnTo>
                    <a:pt x="1014" y="2107"/>
                  </a:lnTo>
                  <a:lnTo>
                    <a:pt x="1867" y="2000"/>
                  </a:lnTo>
                  <a:lnTo>
                    <a:pt x="1920" y="1974"/>
                  </a:lnTo>
                  <a:lnTo>
                    <a:pt x="2000" y="1947"/>
                  </a:lnTo>
                  <a:lnTo>
                    <a:pt x="2054" y="1894"/>
                  </a:lnTo>
                  <a:lnTo>
                    <a:pt x="2107" y="1814"/>
                  </a:lnTo>
                  <a:lnTo>
                    <a:pt x="2480" y="1067"/>
                  </a:lnTo>
                  <a:close/>
                  <a:moveTo>
                    <a:pt x="3680" y="1947"/>
                  </a:moveTo>
                  <a:lnTo>
                    <a:pt x="3813" y="1974"/>
                  </a:lnTo>
                  <a:lnTo>
                    <a:pt x="3920" y="2054"/>
                  </a:lnTo>
                  <a:lnTo>
                    <a:pt x="4027" y="2160"/>
                  </a:lnTo>
                  <a:lnTo>
                    <a:pt x="4053" y="2240"/>
                  </a:lnTo>
                  <a:lnTo>
                    <a:pt x="4053" y="2347"/>
                  </a:lnTo>
                  <a:lnTo>
                    <a:pt x="4053" y="6133"/>
                  </a:lnTo>
                  <a:lnTo>
                    <a:pt x="4080" y="6293"/>
                  </a:lnTo>
                  <a:lnTo>
                    <a:pt x="4160" y="6373"/>
                  </a:lnTo>
                  <a:lnTo>
                    <a:pt x="4267" y="6453"/>
                  </a:lnTo>
                  <a:lnTo>
                    <a:pt x="4507" y="6453"/>
                  </a:lnTo>
                  <a:lnTo>
                    <a:pt x="4613" y="6373"/>
                  </a:lnTo>
                  <a:lnTo>
                    <a:pt x="4693" y="6267"/>
                  </a:lnTo>
                  <a:lnTo>
                    <a:pt x="4720" y="6133"/>
                  </a:lnTo>
                  <a:lnTo>
                    <a:pt x="4720" y="4613"/>
                  </a:lnTo>
                  <a:lnTo>
                    <a:pt x="4720" y="4533"/>
                  </a:lnTo>
                  <a:lnTo>
                    <a:pt x="4747" y="4427"/>
                  </a:lnTo>
                  <a:lnTo>
                    <a:pt x="4800" y="4374"/>
                  </a:lnTo>
                  <a:lnTo>
                    <a:pt x="4853" y="4294"/>
                  </a:lnTo>
                  <a:lnTo>
                    <a:pt x="4987" y="4214"/>
                  </a:lnTo>
                  <a:lnTo>
                    <a:pt x="5280" y="4214"/>
                  </a:lnTo>
                  <a:lnTo>
                    <a:pt x="5413" y="4294"/>
                  </a:lnTo>
                  <a:lnTo>
                    <a:pt x="5467" y="4374"/>
                  </a:lnTo>
                  <a:lnTo>
                    <a:pt x="5520" y="4427"/>
                  </a:lnTo>
                  <a:lnTo>
                    <a:pt x="5547" y="4533"/>
                  </a:lnTo>
                  <a:lnTo>
                    <a:pt x="5547" y="4613"/>
                  </a:lnTo>
                  <a:lnTo>
                    <a:pt x="5547" y="6133"/>
                  </a:lnTo>
                  <a:lnTo>
                    <a:pt x="5600" y="6293"/>
                  </a:lnTo>
                  <a:lnTo>
                    <a:pt x="5653" y="6373"/>
                  </a:lnTo>
                  <a:lnTo>
                    <a:pt x="5760" y="6453"/>
                  </a:lnTo>
                  <a:lnTo>
                    <a:pt x="6000" y="6453"/>
                  </a:lnTo>
                  <a:lnTo>
                    <a:pt x="6107" y="6373"/>
                  </a:lnTo>
                  <a:lnTo>
                    <a:pt x="6187" y="6267"/>
                  </a:lnTo>
                  <a:lnTo>
                    <a:pt x="6213" y="6133"/>
                  </a:lnTo>
                  <a:lnTo>
                    <a:pt x="6213" y="4960"/>
                  </a:lnTo>
                  <a:lnTo>
                    <a:pt x="6240" y="4880"/>
                  </a:lnTo>
                  <a:lnTo>
                    <a:pt x="6267" y="4800"/>
                  </a:lnTo>
                  <a:lnTo>
                    <a:pt x="6293" y="4720"/>
                  </a:lnTo>
                  <a:lnTo>
                    <a:pt x="6346" y="4667"/>
                  </a:lnTo>
                  <a:lnTo>
                    <a:pt x="6480" y="4587"/>
                  </a:lnTo>
                  <a:lnTo>
                    <a:pt x="6640" y="4560"/>
                  </a:lnTo>
                  <a:lnTo>
                    <a:pt x="6773" y="4587"/>
                  </a:lnTo>
                  <a:lnTo>
                    <a:pt x="6906" y="4667"/>
                  </a:lnTo>
                  <a:lnTo>
                    <a:pt x="6960" y="4720"/>
                  </a:lnTo>
                  <a:lnTo>
                    <a:pt x="7013" y="4800"/>
                  </a:lnTo>
                  <a:lnTo>
                    <a:pt x="7040" y="4880"/>
                  </a:lnTo>
                  <a:lnTo>
                    <a:pt x="7066" y="4960"/>
                  </a:lnTo>
                  <a:lnTo>
                    <a:pt x="7066" y="6133"/>
                  </a:lnTo>
                  <a:lnTo>
                    <a:pt x="7093" y="6293"/>
                  </a:lnTo>
                  <a:lnTo>
                    <a:pt x="7173" y="6373"/>
                  </a:lnTo>
                  <a:lnTo>
                    <a:pt x="7280" y="6453"/>
                  </a:lnTo>
                  <a:lnTo>
                    <a:pt x="7493" y="6453"/>
                  </a:lnTo>
                  <a:lnTo>
                    <a:pt x="7600" y="6373"/>
                  </a:lnTo>
                  <a:lnTo>
                    <a:pt x="7680" y="6267"/>
                  </a:lnTo>
                  <a:lnTo>
                    <a:pt x="7706" y="6133"/>
                  </a:lnTo>
                  <a:lnTo>
                    <a:pt x="7706" y="5573"/>
                  </a:lnTo>
                  <a:lnTo>
                    <a:pt x="7733" y="5493"/>
                  </a:lnTo>
                  <a:lnTo>
                    <a:pt x="7760" y="5413"/>
                  </a:lnTo>
                  <a:lnTo>
                    <a:pt x="7786" y="5333"/>
                  </a:lnTo>
                  <a:lnTo>
                    <a:pt x="7840" y="5280"/>
                  </a:lnTo>
                  <a:lnTo>
                    <a:pt x="7973" y="5200"/>
                  </a:lnTo>
                  <a:lnTo>
                    <a:pt x="8133" y="5173"/>
                  </a:lnTo>
                  <a:lnTo>
                    <a:pt x="8293" y="5200"/>
                  </a:lnTo>
                  <a:lnTo>
                    <a:pt x="8426" y="5280"/>
                  </a:lnTo>
                  <a:lnTo>
                    <a:pt x="8480" y="5333"/>
                  </a:lnTo>
                  <a:lnTo>
                    <a:pt x="8506" y="5413"/>
                  </a:lnTo>
                  <a:lnTo>
                    <a:pt x="8533" y="5493"/>
                  </a:lnTo>
                  <a:lnTo>
                    <a:pt x="8560" y="5573"/>
                  </a:lnTo>
                  <a:lnTo>
                    <a:pt x="8560" y="6133"/>
                  </a:lnTo>
                  <a:lnTo>
                    <a:pt x="8533" y="8426"/>
                  </a:lnTo>
                  <a:lnTo>
                    <a:pt x="8533" y="8640"/>
                  </a:lnTo>
                  <a:lnTo>
                    <a:pt x="8480" y="8853"/>
                  </a:lnTo>
                  <a:lnTo>
                    <a:pt x="8426" y="9066"/>
                  </a:lnTo>
                  <a:lnTo>
                    <a:pt x="8373" y="9253"/>
                  </a:lnTo>
                  <a:lnTo>
                    <a:pt x="8266" y="9440"/>
                  </a:lnTo>
                  <a:lnTo>
                    <a:pt x="8160" y="9626"/>
                  </a:lnTo>
                  <a:lnTo>
                    <a:pt x="8026" y="9786"/>
                  </a:lnTo>
                  <a:lnTo>
                    <a:pt x="7893" y="9946"/>
                  </a:lnTo>
                  <a:lnTo>
                    <a:pt x="7733" y="10106"/>
                  </a:lnTo>
                  <a:lnTo>
                    <a:pt x="7546" y="10213"/>
                  </a:lnTo>
                  <a:lnTo>
                    <a:pt x="7386" y="10319"/>
                  </a:lnTo>
                  <a:lnTo>
                    <a:pt x="7200" y="10426"/>
                  </a:lnTo>
                  <a:lnTo>
                    <a:pt x="6986" y="10479"/>
                  </a:lnTo>
                  <a:lnTo>
                    <a:pt x="6773" y="10533"/>
                  </a:lnTo>
                  <a:lnTo>
                    <a:pt x="6586" y="10559"/>
                  </a:lnTo>
                  <a:lnTo>
                    <a:pt x="6346" y="10586"/>
                  </a:lnTo>
                  <a:lnTo>
                    <a:pt x="4693" y="10586"/>
                  </a:lnTo>
                  <a:lnTo>
                    <a:pt x="4400" y="10559"/>
                  </a:lnTo>
                  <a:lnTo>
                    <a:pt x="4107" y="10506"/>
                  </a:lnTo>
                  <a:lnTo>
                    <a:pt x="3813" y="10399"/>
                  </a:lnTo>
                  <a:lnTo>
                    <a:pt x="3574" y="10266"/>
                  </a:lnTo>
                  <a:lnTo>
                    <a:pt x="3334" y="10079"/>
                  </a:lnTo>
                  <a:lnTo>
                    <a:pt x="3120" y="9893"/>
                  </a:lnTo>
                  <a:lnTo>
                    <a:pt x="2934" y="9653"/>
                  </a:lnTo>
                  <a:lnTo>
                    <a:pt x="2774" y="9386"/>
                  </a:lnTo>
                  <a:lnTo>
                    <a:pt x="2747" y="9333"/>
                  </a:lnTo>
                  <a:lnTo>
                    <a:pt x="2320" y="8480"/>
                  </a:lnTo>
                  <a:lnTo>
                    <a:pt x="1814" y="7466"/>
                  </a:lnTo>
                  <a:lnTo>
                    <a:pt x="934" y="5813"/>
                  </a:lnTo>
                  <a:lnTo>
                    <a:pt x="961" y="5787"/>
                  </a:lnTo>
                  <a:lnTo>
                    <a:pt x="1120" y="5733"/>
                  </a:lnTo>
                  <a:lnTo>
                    <a:pt x="1254" y="5680"/>
                  </a:lnTo>
                  <a:lnTo>
                    <a:pt x="1574" y="5680"/>
                  </a:lnTo>
                  <a:lnTo>
                    <a:pt x="1734" y="5733"/>
                  </a:lnTo>
                  <a:lnTo>
                    <a:pt x="1867" y="5813"/>
                  </a:lnTo>
                  <a:lnTo>
                    <a:pt x="1974" y="5920"/>
                  </a:lnTo>
                  <a:lnTo>
                    <a:pt x="2080" y="6053"/>
                  </a:lnTo>
                  <a:lnTo>
                    <a:pt x="2694" y="7013"/>
                  </a:lnTo>
                  <a:lnTo>
                    <a:pt x="2747" y="7093"/>
                  </a:lnTo>
                  <a:lnTo>
                    <a:pt x="2854" y="7146"/>
                  </a:lnTo>
                  <a:lnTo>
                    <a:pt x="2960" y="7173"/>
                  </a:lnTo>
                  <a:lnTo>
                    <a:pt x="3067" y="7146"/>
                  </a:lnTo>
                  <a:lnTo>
                    <a:pt x="3147" y="7120"/>
                  </a:lnTo>
                  <a:lnTo>
                    <a:pt x="3227" y="7040"/>
                  </a:lnTo>
                  <a:lnTo>
                    <a:pt x="3280" y="6960"/>
                  </a:lnTo>
                  <a:lnTo>
                    <a:pt x="3307" y="6853"/>
                  </a:lnTo>
                  <a:lnTo>
                    <a:pt x="3307" y="2347"/>
                  </a:lnTo>
                  <a:lnTo>
                    <a:pt x="3307" y="2240"/>
                  </a:lnTo>
                  <a:lnTo>
                    <a:pt x="3334" y="2160"/>
                  </a:lnTo>
                  <a:lnTo>
                    <a:pt x="3414" y="2054"/>
                  </a:lnTo>
                  <a:lnTo>
                    <a:pt x="3547" y="1974"/>
                  </a:lnTo>
                  <a:lnTo>
                    <a:pt x="3680" y="1947"/>
                  </a:lnTo>
                  <a:close/>
                  <a:moveTo>
                    <a:pt x="2374" y="1"/>
                  </a:moveTo>
                  <a:lnTo>
                    <a:pt x="2294" y="54"/>
                  </a:lnTo>
                  <a:lnTo>
                    <a:pt x="2240" y="107"/>
                  </a:lnTo>
                  <a:lnTo>
                    <a:pt x="2187" y="187"/>
                  </a:lnTo>
                  <a:lnTo>
                    <a:pt x="1600" y="1361"/>
                  </a:lnTo>
                  <a:lnTo>
                    <a:pt x="267" y="1574"/>
                  </a:lnTo>
                  <a:lnTo>
                    <a:pt x="187" y="1601"/>
                  </a:lnTo>
                  <a:lnTo>
                    <a:pt x="107" y="1627"/>
                  </a:lnTo>
                  <a:lnTo>
                    <a:pt x="54" y="1707"/>
                  </a:lnTo>
                  <a:lnTo>
                    <a:pt x="1" y="1787"/>
                  </a:lnTo>
                  <a:lnTo>
                    <a:pt x="1" y="1867"/>
                  </a:lnTo>
                  <a:lnTo>
                    <a:pt x="1" y="1974"/>
                  </a:lnTo>
                  <a:lnTo>
                    <a:pt x="27" y="2054"/>
                  </a:lnTo>
                  <a:lnTo>
                    <a:pt x="81" y="2134"/>
                  </a:lnTo>
                  <a:lnTo>
                    <a:pt x="1041" y="3067"/>
                  </a:lnTo>
                  <a:lnTo>
                    <a:pt x="827" y="4374"/>
                  </a:lnTo>
                  <a:lnTo>
                    <a:pt x="801" y="4453"/>
                  </a:lnTo>
                  <a:lnTo>
                    <a:pt x="827" y="4560"/>
                  </a:lnTo>
                  <a:lnTo>
                    <a:pt x="881" y="4640"/>
                  </a:lnTo>
                  <a:lnTo>
                    <a:pt x="961" y="4693"/>
                  </a:lnTo>
                  <a:lnTo>
                    <a:pt x="1014" y="4720"/>
                  </a:lnTo>
                  <a:lnTo>
                    <a:pt x="1120" y="4747"/>
                  </a:lnTo>
                  <a:lnTo>
                    <a:pt x="1200" y="4747"/>
                  </a:lnTo>
                  <a:lnTo>
                    <a:pt x="1307" y="4720"/>
                  </a:lnTo>
                  <a:lnTo>
                    <a:pt x="2480" y="4107"/>
                  </a:lnTo>
                  <a:lnTo>
                    <a:pt x="2640" y="4187"/>
                  </a:lnTo>
                  <a:lnTo>
                    <a:pt x="2640" y="5680"/>
                  </a:lnTo>
                  <a:lnTo>
                    <a:pt x="2560" y="5573"/>
                  </a:lnTo>
                  <a:lnTo>
                    <a:pt x="2454" y="5467"/>
                  </a:lnTo>
                  <a:lnTo>
                    <a:pt x="2240" y="5280"/>
                  </a:lnTo>
                  <a:lnTo>
                    <a:pt x="2000" y="5147"/>
                  </a:lnTo>
                  <a:lnTo>
                    <a:pt x="1734" y="5040"/>
                  </a:lnTo>
                  <a:lnTo>
                    <a:pt x="1440" y="5013"/>
                  </a:lnTo>
                  <a:lnTo>
                    <a:pt x="1147" y="5040"/>
                  </a:lnTo>
                  <a:lnTo>
                    <a:pt x="881" y="5093"/>
                  </a:lnTo>
                  <a:lnTo>
                    <a:pt x="747" y="5173"/>
                  </a:lnTo>
                  <a:lnTo>
                    <a:pt x="614" y="5227"/>
                  </a:lnTo>
                  <a:lnTo>
                    <a:pt x="321" y="5440"/>
                  </a:lnTo>
                  <a:lnTo>
                    <a:pt x="214" y="5520"/>
                  </a:lnTo>
                  <a:lnTo>
                    <a:pt x="161" y="5627"/>
                  </a:lnTo>
                  <a:lnTo>
                    <a:pt x="161" y="5760"/>
                  </a:lnTo>
                  <a:lnTo>
                    <a:pt x="187" y="5867"/>
                  </a:lnTo>
                  <a:lnTo>
                    <a:pt x="961" y="7306"/>
                  </a:lnTo>
                  <a:lnTo>
                    <a:pt x="1627" y="8533"/>
                  </a:lnTo>
                  <a:lnTo>
                    <a:pt x="2160" y="9626"/>
                  </a:lnTo>
                  <a:lnTo>
                    <a:pt x="2187" y="9679"/>
                  </a:lnTo>
                  <a:lnTo>
                    <a:pt x="2374" y="10026"/>
                  </a:lnTo>
                  <a:lnTo>
                    <a:pt x="2614" y="10319"/>
                  </a:lnTo>
                  <a:lnTo>
                    <a:pt x="2907" y="10586"/>
                  </a:lnTo>
                  <a:lnTo>
                    <a:pt x="3227" y="10826"/>
                  </a:lnTo>
                  <a:lnTo>
                    <a:pt x="3547" y="11013"/>
                  </a:lnTo>
                  <a:lnTo>
                    <a:pt x="3920" y="11146"/>
                  </a:lnTo>
                  <a:lnTo>
                    <a:pt x="4293" y="11226"/>
                  </a:lnTo>
                  <a:lnTo>
                    <a:pt x="4693" y="11253"/>
                  </a:lnTo>
                  <a:lnTo>
                    <a:pt x="6346" y="11253"/>
                  </a:lnTo>
                  <a:lnTo>
                    <a:pt x="6640" y="11226"/>
                  </a:lnTo>
                  <a:lnTo>
                    <a:pt x="6906" y="11199"/>
                  </a:lnTo>
                  <a:lnTo>
                    <a:pt x="7173" y="11119"/>
                  </a:lnTo>
                  <a:lnTo>
                    <a:pt x="7440" y="11039"/>
                  </a:lnTo>
                  <a:lnTo>
                    <a:pt x="7680" y="10906"/>
                  </a:lnTo>
                  <a:lnTo>
                    <a:pt x="7920" y="10773"/>
                  </a:lnTo>
                  <a:lnTo>
                    <a:pt x="8133" y="10613"/>
                  </a:lnTo>
                  <a:lnTo>
                    <a:pt x="8346" y="10426"/>
                  </a:lnTo>
                  <a:lnTo>
                    <a:pt x="8533" y="10213"/>
                  </a:lnTo>
                  <a:lnTo>
                    <a:pt x="8720" y="9999"/>
                  </a:lnTo>
                  <a:lnTo>
                    <a:pt x="8853" y="9759"/>
                  </a:lnTo>
                  <a:lnTo>
                    <a:pt x="8959" y="9520"/>
                  </a:lnTo>
                  <a:lnTo>
                    <a:pt x="9066" y="9253"/>
                  </a:lnTo>
                  <a:lnTo>
                    <a:pt x="9146" y="8986"/>
                  </a:lnTo>
                  <a:lnTo>
                    <a:pt x="9173" y="8720"/>
                  </a:lnTo>
                  <a:lnTo>
                    <a:pt x="9199" y="8426"/>
                  </a:lnTo>
                  <a:lnTo>
                    <a:pt x="9226" y="6133"/>
                  </a:lnTo>
                  <a:lnTo>
                    <a:pt x="9226" y="5573"/>
                  </a:lnTo>
                  <a:lnTo>
                    <a:pt x="9199" y="5360"/>
                  </a:lnTo>
                  <a:lnTo>
                    <a:pt x="9119" y="5173"/>
                  </a:lnTo>
                  <a:lnTo>
                    <a:pt x="9039" y="4987"/>
                  </a:lnTo>
                  <a:lnTo>
                    <a:pt x="8906" y="4827"/>
                  </a:lnTo>
                  <a:lnTo>
                    <a:pt x="8746" y="4693"/>
                  </a:lnTo>
                  <a:lnTo>
                    <a:pt x="8560" y="4587"/>
                  </a:lnTo>
                  <a:lnTo>
                    <a:pt x="8346" y="4533"/>
                  </a:lnTo>
                  <a:lnTo>
                    <a:pt x="8133" y="4507"/>
                  </a:lnTo>
                  <a:lnTo>
                    <a:pt x="7893" y="4533"/>
                  </a:lnTo>
                  <a:lnTo>
                    <a:pt x="7653" y="4613"/>
                  </a:lnTo>
                  <a:lnTo>
                    <a:pt x="7546" y="4400"/>
                  </a:lnTo>
                  <a:lnTo>
                    <a:pt x="7386" y="4214"/>
                  </a:lnTo>
                  <a:lnTo>
                    <a:pt x="7200" y="4054"/>
                  </a:lnTo>
                  <a:lnTo>
                    <a:pt x="6986" y="3947"/>
                  </a:lnTo>
                  <a:lnTo>
                    <a:pt x="6773" y="3894"/>
                  </a:lnTo>
                  <a:lnTo>
                    <a:pt x="6533" y="3894"/>
                  </a:lnTo>
                  <a:lnTo>
                    <a:pt x="6293" y="3947"/>
                  </a:lnTo>
                  <a:lnTo>
                    <a:pt x="6053" y="4054"/>
                  </a:lnTo>
                  <a:lnTo>
                    <a:pt x="5947" y="3894"/>
                  </a:lnTo>
                  <a:lnTo>
                    <a:pt x="5813" y="3787"/>
                  </a:lnTo>
                  <a:lnTo>
                    <a:pt x="5653" y="3680"/>
                  </a:lnTo>
                  <a:lnTo>
                    <a:pt x="5467" y="3600"/>
                  </a:lnTo>
                  <a:lnTo>
                    <a:pt x="5280" y="3547"/>
                  </a:lnTo>
                  <a:lnTo>
                    <a:pt x="5093" y="3547"/>
                  </a:lnTo>
                  <a:lnTo>
                    <a:pt x="4907" y="3574"/>
                  </a:lnTo>
                  <a:lnTo>
                    <a:pt x="4720" y="3627"/>
                  </a:lnTo>
                  <a:lnTo>
                    <a:pt x="4720" y="2347"/>
                  </a:lnTo>
                  <a:lnTo>
                    <a:pt x="4720" y="2240"/>
                  </a:lnTo>
                  <a:lnTo>
                    <a:pt x="4853" y="2107"/>
                  </a:lnTo>
                  <a:lnTo>
                    <a:pt x="4907" y="2027"/>
                  </a:lnTo>
                  <a:lnTo>
                    <a:pt x="4960" y="1947"/>
                  </a:lnTo>
                  <a:lnTo>
                    <a:pt x="4960" y="1840"/>
                  </a:lnTo>
                  <a:lnTo>
                    <a:pt x="4933" y="1761"/>
                  </a:lnTo>
                  <a:lnTo>
                    <a:pt x="4907" y="1681"/>
                  </a:lnTo>
                  <a:lnTo>
                    <a:pt x="4853" y="1601"/>
                  </a:lnTo>
                  <a:lnTo>
                    <a:pt x="4773" y="1547"/>
                  </a:lnTo>
                  <a:lnTo>
                    <a:pt x="4667" y="1521"/>
                  </a:lnTo>
                  <a:lnTo>
                    <a:pt x="4267" y="1467"/>
                  </a:lnTo>
                  <a:lnTo>
                    <a:pt x="4053" y="1361"/>
                  </a:lnTo>
                  <a:lnTo>
                    <a:pt x="3813" y="1307"/>
                  </a:lnTo>
                  <a:lnTo>
                    <a:pt x="3574" y="1307"/>
                  </a:lnTo>
                  <a:lnTo>
                    <a:pt x="3334" y="1361"/>
                  </a:lnTo>
                  <a:lnTo>
                    <a:pt x="2774" y="187"/>
                  </a:lnTo>
                  <a:lnTo>
                    <a:pt x="2720" y="107"/>
                  </a:lnTo>
                  <a:lnTo>
                    <a:pt x="2640" y="54"/>
                  </a:lnTo>
                  <a:lnTo>
                    <a:pt x="25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5765690" y="9016512"/>
              <a:ext cx="57703" cy="55743"/>
            </a:xfrm>
            <a:custGeom>
              <a:rect b="b" l="l" r="r" t="t"/>
              <a:pathLst>
                <a:path extrusionOk="0" h="3014" w="3120">
                  <a:moveTo>
                    <a:pt x="1547" y="1094"/>
                  </a:moveTo>
                  <a:lnTo>
                    <a:pt x="1627" y="1254"/>
                  </a:lnTo>
                  <a:lnTo>
                    <a:pt x="1680" y="1334"/>
                  </a:lnTo>
                  <a:lnTo>
                    <a:pt x="1733" y="1387"/>
                  </a:lnTo>
                  <a:lnTo>
                    <a:pt x="1813" y="1414"/>
                  </a:lnTo>
                  <a:lnTo>
                    <a:pt x="1893" y="1441"/>
                  </a:lnTo>
                  <a:lnTo>
                    <a:pt x="2080" y="1467"/>
                  </a:lnTo>
                  <a:lnTo>
                    <a:pt x="1946" y="1601"/>
                  </a:lnTo>
                  <a:lnTo>
                    <a:pt x="1893" y="1654"/>
                  </a:lnTo>
                  <a:lnTo>
                    <a:pt x="1866" y="1734"/>
                  </a:lnTo>
                  <a:lnTo>
                    <a:pt x="1840" y="1814"/>
                  </a:lnTo>
                  <a:lnTo>
                    <a:pt x="1840" y="1894"/>
                  </a:lnTo>
                  <a:lnTo>
                    <a:pt x="1866" y="2080"/>
                  </a:lnTo>
                  <a:lnTo>
                    <a:pt x="1707" y="2000"/>
                  </a:lnTo>
                  <a:lnTo>
                    <a:pt x="1627" y="1974"/>
                  </a:lnTo>
                  <a:lnTo>
                    <a:pt x="1547" y="1947"/>
                  </a:lnTo>
                  <a:lnTo>
                    <a:pt x="1467" y="1974"/>
                  </a:lnTo>
                  <a:lnTo>
                    <a:pt x="1387" y="2000"/>
                  </a:lnTo>
                  <a:lnTo>
                    <a:pt x="1227" y="2080"/>
                  </a:lnTo>
                  <a:lnTo>
                    <a:pt x="1253" y="1894"/>
                  </a:lnTo>
                  <a:lnTo>
                    <a:pt x="1253" y="1814"/>
                  </a:lnTo>
                  <a:lnTo>
                    <a:pt x="1253" y="1734"/>
                  </a:lnTo>
                  <a:lnTo>
                    <a:pt x="1227" y="1654"/>
                  </a:lnTo>
                  <a:lnTo>
                    <a:pt x="1173" y="1601"/>
                  </a:lnTo>
                  <a:lnTo>
                    <a:pt x="1040" y="1467"/>
                  </a:lnTo>
                  <a:lnTo>
                    <a:pt x="1227" y="1441"/>
                  </a:lnTo>
                  <a:lnTo>
                    <a:pt x="1307" y="1414"/>
                  </a:lnTo>
                  <a:lnTo>
                    <a:pt x="1360" y="1387"/>
                  </a:lnTo>
                  <a:lnTo>
                    <a:pt x="1413" y="1334"/>
                  </a:lnTo>
                  <a:lnTo>
                    <a:pt x="1467" y="1254"/>
                  </a:lnTo>
                  <a:lnTo>
                    <a:pt x="1547" y="1094"/>
                  </a:lnTo>
                  <a:close/>
                  <a:moveTo>
                    <a:pt x="1547" y="1"/>
                  </a:moveTo>
                  <a:lnTo>
                    <a:pt x="1467" y="27"/>
                  </a:lnTo>
                  <a:lnTo>
                    <a:pt x="1387" y="54"/>
                  </a:lnTo>
                  <a:lnTo>
                    <a:pt x="1307" y="107"/>
                  </a:lnTo>
                  <a:lnTo>
                    <a:pt x="1253" y="187"/>
                  </a:lnTo>
                  <a:lnTo>
                    <a:pt x="960" y="801"/>
                  </a:lnTo>
                  <a:lnTo>
                    <a:pt x="267" y="907"/>
                  </a:lnTo>
                  <a:lnTo>
                    <a:pt x="187" y="934"/>
                  </a:lnTo>
                  <a:lnTo>
                    <a:pt x="107" y="987"/>
                  </a:lnTo>
                  <a:lnTo>
                    <a:pt x="53" y="1041"/>
                  </a:lnTo>
                  <a:lnTo>
                    <a:pt x="0" y="1147"/>
                  </a:lnTo>
                  <a:lnTo>
                    <a:pt x="0" y="1227"/>
                  </a:lnTo>
                  <a:lnTo>
                    <a:pt x="0" y="1307"/>
                  </a:lnTo>
                  <a:lnTo>
                    <a:pt x="27" y="1414"/>
                  </a:lnTo>
                  <a:lnTo>
                    <a:pt x="80" y="1467"/>
                  </a:lnTo>
                  <a:lnTo>
                    <a:pt x="587" y="1947"/>
                  </a:lnTo>
                  <a:lnTo>
                    <a:pt x="453" y="2640"/>
                  </a:lnTo>
                  <a:lnTo>
                    <a:pt x="453" y="2720"/>
                  </a:lnTo>
                  <a:lnTo>
                    <a:pt x="480" y="2800"/>
                  </a:lnTo>
                  <a:lnTo>
                    <a:pt x="533" y="2880"/>
                  </a:lnTo>
                  <a:lnTo>
                    <a:pt x="587" y="2960"/>
                  </a:lnTo>
                  <a:lnTo>
                    <a:pt x="667" y="2987"/>
                  </a:lnTo>
                  <a:lnTo>
                    <a:pt x="773" y="3014"/>
                  </a:lnTo>
                  <a:lnTo>
                    <a:pt x="853" y="3014"/>
                  </a:lnTo>
                  <a:lnTo>
                    <a:pt x="933" y="2987"/>
                  </a:lnTo>
                  <a:lnTo>
                    <a:pt x="1547" y="2667"/>
                  </a:lnTo>
                  <a:lnTo>
                    <a:pt x="2160" y="2987"/>
                  </a:lnTo>
                  <a:lnTo>
                    <a:pt x="2240" y="3014"/>
                  </a:lnTo>
                  <a:lnTo>
                    <a:pt x="2346" y="3014"/>
                  </a:lnTo>
                  <a:lnTo>
                    <a:pt x="2426" y="2987"/>
                  </a:lnTo>
                  <a:lnTo>
                    <a:pt x="2506" y="2960"/>
                  </a:lnTo>
                  <a:lnTo>
                    <a:pt x="2586" y="2880"/>
                  </a:lnTo>
                  <a:lnTo>
                    <a:pt x="2613" y="2800"/>
                  </a:lnTo>
                  <a:lnTo>
                    <a:pt x="2640" y="2720"/>
                  </a:lnTo>
                  <a:lnTo>
                    <a:pt x="2640" y="2640"/>
                  </a:lnTo>
                  <a:lnTo>
                    <a:pt x="2533" y="1947"/>
                  </a:lnTo>
                  <a:lnTo>
                    <a:pt x="3013" y="1467"/>
                  </a:lnTo>
                  <a:lnTo>
                    <a:pt x="3066" y="1414"/>
                  </a:lnTo>
                  <a:lnTo>
                    <a:pt x="3093" y="1307"/>
                  </a:lnTo>
                  <a:lnTo>
                    <a:pt x="3120" y="1227"/>
                  </a:lnTo>
                  <a:lnTo>
                    <a:pt x="3093" y="1147"/>
                  </a:lnTo>
                  <a:lnTo>
                    <a:pt x="3066" y="1041"/>
                  </a:lnTo>
                  <a:lnTo>
                    <a:pt x="2986" y="987"/>
                  </a:lnTo>
                  <a:lnTo>
                    <a:pt x="2933" y="934"/>
                  </a:lnTo>
                  <a:lnTo>
                    <a:pt x="2826" y="907"/>
                  </a:lnTo>
                  <a:lnTo>
                    <a:pt x="2160" y="801"/>
                  </a:lnTo>
                  <a:lnTo>
                    <a:pt x="1840" y="187"/>
                  </a:lnTo>
                  <a:lnTo>
                    <a:pt x="1786" y="107"/>
                  </a:lnTo>
                  <a:lnTo>
                    <a:pt x="1733" y="54"/>
                  </a:lnTo>
                  <a:lnTo>
                    <a:pt x="1653" y="27"/>
                  </a:lnTo>
                  <a:lnTo>
                    <a:pt x="1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 name="Google Shape;416;p22"/>
          <p:cNvGrpSpPr/>
          <p:nvPr/>
        </p:nvGrpSpPr>
        <p:grpSpPr>
          <a:xfrm>
            <a:off x="6333943" y="8961739"/>
            <a:ext cx="221023" cy="221023"/>
            <a:chOff x="6184832" y="9016512"/>
            <a:chExt cx="208119" cy="208119"/>
          </a:xfrm>
        </p:grpSpPr>
        <p:sp>
          <p:nvSpPr>
            <p:cNvPr id="417" name="Google Shape;417;p22"/>
            <p:cNvSpPr/>
            <p:nvPr/>
          </p:nvSpPr>
          <p:spPr>
            <a:xfrm>
              <a:off x="6184832" y="9016512"/>
              <a:ext cx="208119" cy="208119"/>
            </a:xfrm>
            <a:custGeom>
              <a:rect b="b" l="l" r="r" t="t"/>
              <a:pathLst>
                <a:path extrusionOk="0" h="11253" w="11253">
                  <a:moveTo>
                    <a:pt x="8293" y="641"/>
                  </a:moveTo>
                  <a:lnTo>
                    <a:pt x="8293" y="1414"/>
                  </a:lnTo>
                  <a:lnTo>
                    <a:pt x="2960" y="1414"/>
                  </a:lnTo>
                  <a:lnTo>
                    <a:pt x="2960" y="641"/>
                  </a:lnTo>
                  <a:close/>
                  <a:moveTo>
                    <a:pt x="2294" y="1094"/>
                  </a:moveTo>
                  <a:lnTo>
                    <a:pt x="2294" y="2160"/>
                  </a:lnTo>
                  <a:lnTo>
                    <a:pt x="1174" y="2160"/>
                  </a:lnTo>
                  <a:lnTo>
                    <a:pt x="2294" y="1094"/>
                  </a:lnTo>
                  <a:close/>
                  <a:moveTo>
                    <a:pt x="8613" y="3280"/>
                  </a:moveTo>
                  <a:lnTo>
                    <a:pt x="8826" y="3307"/>
                  </a:lnTo>
                  <a:lnTo>
                    <a:pt x="9013" y="3334"/>
                  </a:lnTo>
                  <a:lnTo>
                    <a:pt x="9200" y="3360"/>
                  </a:lnTo>
                  <a:lnTo>
                    <a:pt x="9386" y="3440"/>
                  </a:lnTo>
                  <a:lnTo>
                    <a:pt x="9573" y="3520"/>
                  </a:lnTo>
                  <a:lnTo>
                    <a:pt x="9733" y="3627"/>
                  </a:lnTo>
                  <a:lnTo>
                    <a:pt x="9866" y="3734"/>
                  </a:lnTo>
                  <a:lnTo>
                    <a:pt x="10026" y="3867"/>
                  </a:lnTo>
                  <a:lnTo>
                    <a:pt x="10160" y="4000"/>
                  </a:lnTo>
                  <a:lnTo>
                    <a:pt x="10266" y="4160"/>
                  </a:lnTo>
                  <a:lnTo>
                    <a:pt x="10373" y="4320"/>
                  </a:lnTo>
                  <a:lnTo>
                    <a:pt x="10453" y="4480"/>
                  </a:lnTo>
                  <a:lnTo>
                    <a:pt x="10506" y="4667"/>
                  </a:lnTo>
                  <a:lnTo>
                    <a:pt x="10559" y="4853"/>
                  </a:lnTo>
                  <a:lnTo>
                    <a:pt x="10586" y="5067"/>
                  </a:lnTo>
                  <a:lnTo>
                    <a:pt x="10586" y="5253"/>
                  </a:lnTo>
                  <a:lnTo>
                    <a:pt x="10586" y="5467"/>
                  </a:lnTo>
                  <a:lnTo>
                    <a:pt x="10559" y="5653"/>
                  </a:lnTo>
                  <a:lnTo>
                    <a:pt x="10506" y="5840"/>
                  </a:lnTo>
                  <a:lnTo>
                    <a:pt x="10453" y="6027"/>
                  </a:lnTo>
                  <a:lnTo>
                    <a:pt x="10373" y="6187"/>
                  </a:lnTo>
                  <a:lnTo>
                    <a:pt x="10293" y="6320"/>
                  </a:lnTo>
                  <a:lnTo>
                    <a:pt x="10080" y="6613"/>
                  </a:lnTo>
                  <a:lnTo>
                    <a:pt x="9840" y="6827"/>
                  </a:lnTo>
                  <a:lnTo>
                    <a:pt x="9546" y="6987"/>
                  </a:lnTo>
                  <a:lnTo>
                    <a:pt x="9253" y="7120"/>
                  </a:lnTo>
                  <a:lnTo>
                    <a:pt x="8933" y="7200"/>
                  </a:lnTo>
                  <a:lnTo>
                    <a:pt x="8613" y="7226"/>
                  </a:lnTo>
                  <a:lnTo>
                    <a:pt x="8293" y="7200"/>
                  </a:lnTo>
                  <a:lnTo>
                    <a:pt x="7973" y="7120"/>
                  </a:lnTo>
                  <a:lnTo>
                    <a:pt x="7653" y="6987"/>
                  </a:lnTo>
                  <a:lnTo>
                    <a:pt x="7387" y="6800"/>
                  </a:lnTo>
                  <a:lnTo>
                    <a:pt x="7253" y="6693"/>
                  </a:lnTo>
                  <a:lnTo>
                    <a:pt x="7120" y="6560"/>
                  </a:lnTo>
                  <a:lnTo>
                    <a:pt x="7013" y="6427"/>
                  </a:lnTo>
                  <a:lnTo>
                    <a:pt x="6907" y="6267"/>
                  </a:lnTo>
                  <a:lnTo>
                    <a:pt x="6827" y="6080"/>
                  </a:lnTo>
                  <a:lnTo>
                    <a:pt x="6747" y="5893"/>
                  </a:lnTo>
                  <a:lnTo>
                    <a:pt x="6720" y="5813"/>
                  </a:lnTo>
                  <a:lnTo>
                    <a:pt x="6667" y="5573"/>
                  </a:lnTo>
                  <a:lnTo>
                    <a:pt x="6640" y="5360"/>
                  </a:lnTo>
                  <a:lnTo>
                    <a:pt x="6640" y="5120"/>
                  </a:lnTo>
                  <a:lnTo>
                    <a:pt x="6667" y="4880"/>
                  </a:lnTo>
                  <a:lnTo>
                    <a:pt x="6747" y="4667"/>
                  </a:lnTo>
                  <a:lnTo>
                    <a:pt x="6827" y="4453"/>
                  </a:lnTo>
                  <a:lnTo>
                    <a:pt x="6907" y="4267"/>
                  </a:lnTo>
                  <a:lnTo>
                    <a:pt x="7040" y="4080"/>
                  </a:lnTo>
                  <a:lnTo>
                    <a:pt x="7200" y="3894"/>
                  </a:lnTo>
                  <a:lnTo>
                    <a:pt x="7360" y="3760"/>
                  </a:lnTo>
                  <a:lnTo>
                    <a:pt x="7520" y="3600"/>
                  </a:lnTo>
                  <a:lnTo>
                    <a:pt x="7733" y="3494"/>
                  </a:lnTo>
                  <a:lnTo>
                    <a:pt x="7920" y="3414"/>
                  </a:lnTo>
                  <a:lnTo>
                    <a:pt x="8160" y="3334"/>
                  </a:lnTo>
                  <a:lnTo>
                    <a:pt x="8373" y="3307"/>
                  </a:lnTo>
                  <a:lnTo>
                    <a:pt x="8613" y="3280"/>
                  </a:lnTo>
                  <a:close/>
                  <a:moveTo>
                    <a:pt x="8293" y="2054"/>
                  </a:moveTo>
                  <a:lnTo>
                    <a:pt x="8293" y="2640"/>
                  </a:lnTo>
                  <a:lnTo>
                    <a:pt x="7973" y="2694"/>
                  </a:lnTo>
                  <a:lnTo>
                    <a:pt x="7680" y="2800"/>
                  </a:lnTo>
                  <a:lnTo>
                    <a:pt x="7387" y="2934"/>
                  </a:lnTo>
                  <a:lnTo>
                    <a:pt x="7120" y="3094"/>
                  </a:lnTo>
                  <a:lnTo>
                    <a:pt x="6880" y="3280"/>
                  </a:lnTo>
                  <a:lnTo>
                    <a:pt x="6640" y="3520"/>
                  </a:lnTo>
                  <a:lnTo>
                    <a:pt x="6453" y="3760"/>
                  </a:lnTo>
                  <a:lnTo>
                    <a:pt x="6293" y="4027"/>
                  </a:lnTo>
                  <a:lnTo>
                    <a:pt x="3600" y="4027"/>
                  </a:lnTo>
                  <a:lnTo>
                    <a:pt x="3440" y="4054"/>
                  </a:lnTo>
                  <a:lnTo>
                    <a:pt x="3334" y="4134"/>
                  </a:lnTo>
                  <a:lnTo>
                    <a:pt x="3280" y="4240"/>
                  </a:lnTo>
                  <a:lnTo>
                    <a:pt x="3254" y="4347"/>
                  </a:lnTo>
                  <a:lnTo>
                    <a:pt x="3280" y="4480"/>
                  </a:lnTo>
                  <a:lnTo>
                    <a:pt x="3334" y="4587"/>
                  </a:lnTo>
                  <a:lnTo>
                    <a:pt x="3440" y="4640"/>
                  </a:lnTo>
                  <a:lnTo>
                    <a:pt x="3600" y="4693"/>
                  </a:lnTo>
                  <a:lnTo>
                    <a:pt x="6053" y="4693"/>
                  </a:lnTo>
                  <a:lnTo>
                    <a:pt x="6000" y="4907"/>
                  </a:lnTo>
                  <a:lnTo>
                    <a:pt x="5973" y="5147"/>
                  </a:lnTo>
                  <a:lnTo>
                    <a:pt x="6000" y="5387"/>
                  </a:lnTo>
                  <a:lnTo>
                    <a:pt x="6000" y="5627"/>
                  </a:lnTo>
                  <a:lnTo>
                    <a:pt x="3600" y="5627"/>
                  </a:lnTo>
                  <a:lnTo>
                    <a:pt x="3440" y="5653"/>
                  </a:lnTo>
                  <a:lnTo>
                    <a:pt x="3334" y="5733"/>
                  </a:lnTo>
                  <a:lnTo>
                    <a:pt x="3280" y="5840"/>
                  </a:lnTo>
                  <a:lnTo>
                    <a:pt x="3254" y="5947"/>
                  </a:lnTo>
                  <a:lnTo>
                    <a:pt x="3280" y="6080"/>
                  </a:lnTo>
                  <a:lnTo>
                    <a:pt x="3334" y="6187"/>
                  </a:lnTo>
                  <a:lnTo>
                    <a:pt x="3440" y="6240"/>
                  </a:lnTo>
                  <a:lnTo>
                    <a:pt x="3600" y="6293"/>
                  </a:lnTo>
                  <a:lnTo>
                    <a:pt x="6187" y="6293"/>
                  </a:lnTo>
                  <a:lnTo>
                    <a:pt x="6347" y="6587"/>
                  </a:lnTo>
                  <a:lnTo>
                    <a:pt x="6533" y="6880"/>
                  </a:lnTo>
                  <a:lnTo>
                    <a:pt x="6773" y="7120"/>
                  </a:lnTo>
                  <a:lnTo>
                    <a:pt x="7013" y="7360"/>
                  </a:lnTo>
                  <a:lnTo>
                    <a:pt x="7307" y="7546"/>
                  </a:lnTo>
                  <a:lnTo>
                    <a:pt x="7600" y="7706"/>
                  </a:lnTo>
                  <a:lnTo>
                    <a:pt x="7946" y="7813"/>
                  </a:lnTo>
                  <a:lnTo>
                    <a:pt x="8293" y="7866"/>
                  </a:lnTo>
                  <a:lnTo>
                    <a:pt x="8293" y="8480"/>
                  </a:lnTo>
                  <a:lnTo>
                    <a:pt x="7946" y="8480"/>
                  </a:lnTo>
                  <a:lnTo>
                    <a:pt x="7840" y="8506"/>
                  </a:lnTo>
                  <a:lnTo>
                    <a:pt x="7733" y="8586"/>
                  </a:lnTo>
                  <a:lnTo>
                    <a:pt x="7653" y="8693"/>
                  </a:lnTo>
                  <a:lnTo>
                    <a:pt x="7627" y="8826"/>
                  </a:lnTo>
                  <a:lnTo>
                    <a:pt x="7627" y="10586"/>
                  </a:lnTo>
                  <a:lnTo>
                    <a:pt x="667" y="10586"/>
                  </a:lnTo>
                  <a:lnTo>
                    <a:pt x="667" y="2827"/>
                  </a:lnTo>
                  <a:lnTo>
                    <a:pt x="2640" y="2827"/>
                  </a:lnTo>
                  <a:lnTo>
                    <a:pt x="2747" y="2800"/>
                  </a:lnTo>
                  <a:lnTo>
                    <a:pt x="2854" y="2747"/>
                  </a:lnTo>
                  <a:lnTo>
                    <a:pt x="2934" y="2640"/>
                  </a:lnTo>
                  <a:lnTo>
                    <a:pt x="2960" y="2507"/>
                  </a:lnTo>
                  <a:lnTo>
                    <a:pt x="2960" y="2054"/>
                  </a:lnTo>
                  <a:close/>
                  <a:moveTo>
                    <a:pt x="8960" y="9146"/>
                  </a:moveTo>
                  <a:lnTo>
                    <a:pt x="8960" y="10586"/>
                  </a:lnTo>
                  <a:lnTo>
                    <a:pt x="8293" y="10586"/>
                  </a:lnTo>
                  <a:lnTo>
                    <a:pt x="8293" y="9146"/>
                  </a:lnTo>
                  <a:close/>
                  <a:moveTo>
                    <a:pt x="2640" y="1"/>
                  </a:moveTo>
                  <a:lnTo>
                    <a:pt x="2507" y="27"/>
                  </a:lnTo>
                  <a:lnTo>
                    <a:pt x="2454" y="54"/>
                  </a:lnTo>
                  <a:lnTo>
                    <a:pt x="2401" y="81"/>
                  </a:lnTo>
                  <a:lnTo>
                    <a:pt x="107" y="2267"/>
                  </a:lnTo>
                  <a:lnTo>
                    <a:pt x="54" y="2374"/>
                  </a:lnTo>
                  <a:lnTo>
                    <a:pt x="27" y="2427"/>
                  </a:lnTo>
                  <a:lnTo>
                    <a:pt x="1" y="2507"/>
                  </a:lnTo>
                  <a:lnTo>
                    <a:pt x="1" y="10906"/>
                  </a:lnTo>
                  <a:lnTo>
                    <a:pt x="27" y="11039"/>
                  </a:lnTo>
                  <a:lnTo>
                    <a:pt x="107" y="11146"/>
                  </a:lnTo>
                  <a:lnTo>
                    <a:pt x="214" y="11226"/>
                  </a:lnTo>
                  <a:lnTo>
                    <a:pt x="347" y="11253"/>
                  </a:lnTo>
                  <a:lnTo>
                    <a:pt x="9280" y="11253"/>
                  </a:lnTo>
                  <a:lnTo>
                    <a:pt x="9413" y="11226"/>
                  </a:lnTo>
                  <a:lnTo>
                    <a:pt x="9520" y="11146"/>
                  </a:lnTo>
                  <a:lnTo>
                    <a:pt x="9600" y="11039"/>
                  </a:lnTo>
                  <a:lnTo>
                    <a:pt x="9626" y="10906"/>
                  </a:lnTo>
                  <a:lnTo>
                    <a:pt x="9626" y="8826"/>
                  </a:lnTo>
                  <a:lnTo>
                    <a:pt x="9600" y="8693"/>
                  </a:lnTo>
                  <a:lnTo>
                    <a:pt x="9520" y="8586"/>
                  </a:lnTo>
                  <a:lnTo>
                    <a:pt x="9413" y="8506"/>
                  </a:lnTo>
                  <a:lnTo>
                    <a:pt x="9280" y="8480"/>
                  </a:lnTo>
                  <a:lnTo>
                    <a:pt x="8960" y="8480"/>
                  </a:lnTo>
                  <a:lnTo>
                    <a:pt x="8960" y="7866"/>
                  </a:lnTo>
                  <a:lnTo>
                    <a:pt x="9200" y="7840"/>
                  </a:lnTo>
                  <a:lnTo>
                    <a:pt x="9413" y="7786"/>
                  </a:lnTo>
                  <a:lnTo>
                    <a:pt x="9653" y="7680"/>
                  </a:lnTo>
                  <a:lnTo>
                    <a:pt x="9866" y="7600"/>
                  </a:lnTo>
                  <a:lnTo>
                    <a:pt x="10053" y="7466"/>
                  </a:lnTo>
                  <a:lnTo>
                    <a:pt x="10240" y="7333"/>
                  </a:lnTo>
                  <a:lnTo>
                    <a:pt x="10426" y="7173"/>
                  </a:lnTo>
                  <a:lnTo>
                    <a:pt x="10586" y="7013"/>
                  </a:lnTo>
                  <a:lnTo>
                    <a:pt x="10746" y="6827"/>
                  </a:lnTo>
                  <a:lnTo>
                    <a:pt x="10879" y="6640"/>
                  </a:lnTo>
                  <a:lnTo>
                    <a:pt x="10986" y="6427"/>
                  </a:lnTo>
                  <a:lnTo>
                    <a:pt x="11093" y="6213"/>
                  </a:lnTo>
                  <a:lnTo>
                    <a:pt x="11146" y="6000"/>
                  </a:lnTo>
                  <a:lnTo>
                    <a:pt x="11199" y="5760"/>
                  </a:lnTo>
                  <a:lnTo>
                    <a:pt x="11253" y="5520"/>
                  </a:lnTo>
                  <a:lnTo>
                    <a:pt x="11253" y="5253"/>
                  </a:lnTo>
                  <a:lnTo>
                    <a:pt x="11253" y="5013"/>
                  </a:lnTo>
                  <a:lnTo>
                    <a:pt x="11199" y="4773"/>
                  </a:lnTo>
                  <a:lnTo>
                    <a:pt x="11146" y="4533"/>
                  </a:lnTo>
                  <a:lnTo>
                    <a:pt x="11093" y="4320"/>
                  </a:lnTo>
                  <a:lnTo>
                    <a:pt x="10986" y="4080"/>
                  </a:lnTo>
                  <a:lnTo>
                    <a:pt x="10879" y="3894"/>
                  </a:lnTo>
                  <a:lnTo>
                    <a:pt x="10746" y="3680"/>
                  </a:lnTo>
                  <a:lnTo>
                    <a:pt x="10586" y="3520"/>
                  </a:lnTo>
                  <a:lnTo>
                    <a:pt x="10426" y="3334"/>
                  </a:lnTo>
                  <a:lnTo>
                    <a:pt x="10240" y="3200"/>
                  </a:lnTo>
                  <a:lnTo>
                    <a:pt x="10053" y="3067"/>
                  </a:lnTo>
                  <a:lnTo>
                    <a:pt x="9866" y="2934"/>
                  </a:lnTo>
                  <a:lnTo>
                    <a:pt x="9653" y="2827"/>
                  </a:lnTo>
                  <a:lnTo>
                    <a:pt x="9413" y="2747"/>
                  </a:lnTo>
                  <a:lnTo>
                    <a:pt x="9200" y="2694"/>
                  </a:lnTo>
                  <a:lnTo>
                    <a:pt x="8960" y="2640"/>
                  </a:lnTo>
                  <a:lnTo>
                    <a:pt x="8960" y="321"/>
                  </a:lnTo>
                  <a:lnTo>
                    <a:pt x="8933" y="187"/>
                  </a:lnTo>
                  <a:lnTo>
                    <a:pt x="8853" y="81"/>
                  </a:lnTo>
                  <a:lnTo>
                    <a:pt x="8746" y="27"/>
                  </a:lnTo>
                  <a:lnTo>
                    <a:pt x="86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6220841" y="9090971"/>
              <a:ext cx="12336" cy="12354"/>
            </a:xfrm>
            <a:custGeom>
              <a:rect b="b" l="l" r="r" t="t"/>
              <a:pathLst>
                <a:path extrusionOk="0" h="668" w="667">
                  <a:moveTo>
                    <a:pt x="320" y="1"/>
                  </a:moveTo>
                  <a:lnTo>
                    <a:pt x="187" y="28"/>
                  </a:lnTo>
                  <a:lnTo>
                    <a:pt x="80" y="108"/>
                  </a:lnTo>
                  <a:lnTo>
                    <a:pt x="27" y="188"/>
                  </a:lnTo>
                  <a:lnTo>
                    <a:pt x="0" y="321"/>
                  </a:lnTo>
                  <a:lnTo>
                    <a:pt x="27" y="481"/>
                  </a:lnTo>
                  <a:lnTo>
                    <a:pt x="107" y="561"/>
                  </a:lnTo>
                  <a:lnTo>
                    <a:pt x="214" y="641"/>
                  </a:lnTo>
                  <a:lnTo>
                    <a:pt x="320" y="667"/>
                  </a:lnTo>
                  <a:lnTo>
                    <a:pt x="454" y="641"/>
                  </a:lnTo>
                  <a:lnTo>
                    <a:pt x="534" y="561"/>
                  </a:lnTo>
                  <a:lnTo>
                    <a:pt x="613" y="481"/>
                  </a:lnTo>
                  <a:lnTo>
                    <a:pt x="667" y="321"/>
                  </a:lnTo>
                  <a:lnTo>
                    <a:pt x="640" y="188"/>
                  </a:lnTo>
                  <a:lnTo>
                    <a:pt x="560" y="108"/>
                  </a:lnTo>
                  <a:lnTo>
                    <a:pt x="454" y="28"/>
                  </a:lnTo>
                  <a:lnTo>
                    <a:pt x="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6220841" y="9120562"/>
              <a:ext cx="12336" cy="12354"/>
            </a:xfrm>
            <a:custGeom>
              <a:rect b="b" l="l" r="r" t="t"/>
              <a:pathLst>
                <a:path extrusionOk="0" h="668" w="667">
                  <a:moveTo>
                    <a:pt x="320" y="1"/>
                  </a:moveTo>
                  <a:lnTo>
                    <a:pt x="187" y="27"/>
                  </a:lnTo>
                  <a:lnTo>
                    <a:pt x="80" y="81"/>
                  </a:lnTo>
                  <a:lnTo>
                    <a:pt x="27" y="187"/>
                  </a:lnTo>
                  <a:lnTo>
                    <a:pt x="0" y="321"/>
                  </a:lnTo>
                  <a:lnTo>
                    <a:pt x="27" y="481"/>
                  </a:lnTo>
                  <a:lnTo>
                    <a:pt x="107" y="561"/>
                  </a:lnTo>
                  <a:lnTo>
                    <a:pt x="214" y="641"/>
                  </a:lnTo>
                  <a:lnTo>
                    <a:pt x="320" y="667"/>
                  </a:lnTo>
                  <a:lnTo>
                    <a:pt x="454" y="641"/>
                  </a:lnTo>
                  <a:lnTo>
                    <a:pt x="534" y="561"/>
                  </a:lnTo>
                  <a:lnTo>
                    <a:pt x="613" y="481"/>
                  </a:lnTo>
                  <a:lnTo>
                    <a:pt x="667" y="321"/>
                  </a:lnTo>
                  <a:lnTo>
                    <a:pt x="640" y="187"/>
                  </a:lnTo>
                  <a:lnTo>
                    <a:pt x="560" y="81"/>
                  </a:lnTo>
                  <a:lnTo>
                    <a:pt x="454" y="27"/>
                  </a:lnTo>
                  <a:lnTo>
                    <a:pt x="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6244995" y="9150153"/>
              <a:ext cx="47864" cy="12354"/>
            </a:xfrm>
            <a:custGeom>
              <a:rect b="b" l="l" r="r" t="t"/>
              <a:pathLst>
                <a:path extrusionOk="0" h="668" w="2588">
                  <a:moveTo>
                    <a:pt x="347" y="0"/>
                  </a:moveTo>
                  <a:lnTo>
                    <a:pt x="187" y="27"/>
                  </a:lnTo>
                  <a:lnTo>
                    <a:pt x="81" y="107"/>
                  </a:lnTo>
                  <a:lnTo>
                    <a:pt x="27" y="214"/>
                  </a:lnTo>
                  <a:lnTo>
                    <a:pt x="1" y="320"/>
                  </a:lnTo>
                  <a:lnTo>
                    <a:pt x="27" y="454"/>
                  </a:lnTo>
                  <a:lnTo>
                    <a:pt x="81" y="534"/>
                  </a:lnTo>
                  <a:lnTo>
                    <a:pt x="187" y="614"/>
                  </a:lnTo>
                  <a:lnTo>
                    <a:pt x="347" y="667"/>
                  </a:lnTo>
                  <a:lnTo>
                    <a:pt x="2267" y="667"/>
                  </a:lnTo>
                  <a:lnTo>
                    <a:pt x="2400" y="614"/>
                  </a:lnTo>
                  <a:lnTo>
                    <a:pt x="2507" y="534"/>
                  </a:lnTo>
                  <a:lnTo>
                    <a:pt x="2560" y="454"/>
                  </a:lnTo>
                  <a:lnTo>
                    <a:pt x="2587" y="320"/>
                  </a:lnTo>
                  <a:lnTo>
                    <a:pt x="2560" y="214"/>
                  </a:lnTo>
                  <a:lnTo>
                    <a:pt x="2507" y="107"/>
                  </a:lnTo>
                  <a:lnTo>
                    <a:pt x="2400" y="27"/>
                  </a:lnTo>
                  <a:lnTo>
                    <a:pt x="22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6220841" y="9150153"/>
              <a:ext cx="12336" cy="11855"/>
            </a:xfrm>
            <a:custGeom>
              <a:rect b="b" l="l" r="r" t="t"/>
              <a:pathLst>
                <a:path extrusionOk="0" h="641" w="667">
                  <a:moveTo>
                    <a:pt x="320" y="0"/>
                  </a:moveTo>
                  <a:lnTo>
                    <a:pt x="187" y="27"/>
                  </a:lnTo>
                  <a:lnTo>
                    <a:pt x="80" y="80"/>
                  </a:lnTo>
                  <a:lnTo>
                    <a:pt x="27" y="187"/>
                  </a:lnTo>
                  <a:lnTo>
                    <a:pt x="0" y="320"/>
                  </a:lnTo>
                  <a:lnTo>
                    <a:pt x="27" y="480"/>
                  </a:lnTo>
                  <a:lnTo>
                    <a:pt x="107" y="560"/>
                  </a:lnTo>
                  <a:lnTo>
                    <a:pt x="214" y="640"/>
                  </a:lnTo>
                  <a:lnTo>
                    <a:pt x="454" y="640"/>
                  </a:lnTo>
                  <a:lnTo>
                    <a:pt x="534" y="560"/>
                  </a:lnTo>
                  <a:lnTo>
                    <a:pt x="613" y="480"/>
                  </a:lnTo>
                  <a:lnTo>
                    <a:pt x="667" y="320"/>
                  </a:lnTo>
                  <a:lnTo>
                    <a:pt x="640" y="187"/>
                  </a:lnTo>
                  <a:lnTo>
                    <a:pt x="560" y="80"/>
                  </a:lnTo>
                  <a:lnTo>
                    <a:pt x="454" y="27"/>
                  </a:lnTo>
                  <a:lnTo>
                    <a:pt x="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a:off x="6244995" y="9179745"/>
              <a:ext cx="35029" cy="11855"/>
            </a:xfrm>
            <a:custGeom>
              <a:rect b="b" l="l" r="r" t="t"/>
              <a:pathLst>
                <a:path extrusionOk="0" h="641" w="1894">
                  <a:moveTo>
                    <a:pt x="347" y="0"/>
                  </a:moveTo>
                  <a:lnTo>
                    <a:pt x="187" y="27"/>
                  </a:lnTo>
                  <a:lnTo>
                    <a:pt x="81" y="107"/>
                  </a:lnTo>
                  <a:lnTo>
                    <a:pt x="27" y="214"/>
                  </a:lnTo>
                  <a:lnTo>
                    <a:pt x="1" y="320"/>
                  </a:lnTo>
                  <a:lnTo>
                    <a:pt x="27" y="454"/>
                  </a:lnTo>
                  <a:lnTo>
                    <a:pt x="81" y="534"/>
                  </a:lnTo>
                  <a:lnTo>
                    <a:pt x="187" y="614"/>
                  </a:lnTo>
                  <a:lnTo>
                    <a:pt x="347" y="640"/>
                  </a:lnTo>
                  <a:lnTo>
                    <a:pt x="1574" y="640"/>
                  </a:lnTo>
                  <a:lnTo>
                    <a:pt x="1707" y="614"/>
                  </a:lnTo>
                  <a:lnTo>
                    <a:pt x="1814" y="534"/>
                  </a:lnTo>
                  <a:lnTo>
                    <a:pt x="1867" y="454"/>
                  </a:lnTo>
                  <a:lnTo>
                    <a:pt x="1894" y="320"/>
                  </a:lnTo>
                  <a:lnTo>
                    <a:pt x="1867" y="214"/>
                  </a:lnTo>
                  <a:lnTo>
                    <a:pt x="1814" y="107"/>
                  </a:lnTo>
                  <a:lnTo>
                    <a:pt x="1707" y="27"/>
                  </a:lnTo>
                  <a:lnTo>
                    <a:pt x="15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6220841" y="9179745"/>
              <a:ext cx="12336" cy="11855"/>
            </a:xfrm>
            <a:custGeom>
              <a:rect b="b" l="l" r="r" t="t"/>
              <a:pathLst>
                <a:path extrusionOk="0" h="641" w="667">
                  <a:moveTo>
                    <a:pt x="320" y="0"/>
                  </a:moveTo>
                  <a:lnTo>
                    <a:pt x="187" y="27"/>
                  </a:lnTo>
                  <a:lnTo>
                    <a:pt x="80" y="80"/>
                  </a:lnTo>
                  <a:lnTo>
                    <a:pt x="27" y="187"/>
                  </a:lnTo>
                  <a:lnTo>
                    <a:pt x="0" y="320"/>
                  </a:lnTo>
                  <a:lnTo>
                    <a:pt x="27" y="480"/>
                  </a:lnTo>
                  <a:lnTo>
                    <a:pt x="107" y="560"/>
                  </a:lnTo>
                  <a:lnTo>
                    <a:pt x="214" y="640"/>
                  </a:lnTo>
                  <a:lnTo>
                    <a:pt x="454" y="640"/>
                  </a:lnTo>
                  <a:lnTo>
                    <a:pt x="534" y="560"/>
                  </a:lnTo>
                  <a:lnTo>
                    <a:pt x="613" y="480"/>
                  </a:lnTo>
                  <a:lnTo>
                    <a:pt x="667" y="320"/>
                  </a:lnTo>
                  <a:lnTo>
                    <a:pt x="640" y="187"/>
                  </a:lnTo>
                  <a:lnTo>
                    <a:pt x="560" y="80"/>
                  </a:lnTo>
                  <a:lnTo>
                    <a:pt x="454" y="27"/>
                  </a:lnTo>
                  <a:lnTo>
                    <a:pt x="3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6325372" y="9099848"/>
              <a:ext cx="37507" cy="28130"/>
            </a:xfrm>
            <a:custGeom>
              <a:rect b="b" l="l" r="r" t="t"/>
              <a:pathLst>
                <a:path extrusionOk="0" h="1521" w="2028">
                  <a:moveTo>
                    <a:pt x="1707" y="1"/>
                  </a:moveTo>
                  <a:lnTo>
                    <a:pt x="1574" y="27"/>
                  </a:lnTo>
                  <a:lnTo>
                    <a:pt x="1467" y="107"/>
                  </a:lnTo>
                  <a:lnTo>
                    <a:pt x="827" y="747"/>
                  </a:lnTo>
                  <a:lnTo>
                    <a:pt x="561" y="507"/>
                  </a:lnTo>
                  <a:lnTo>
                    <a:pt x="427" y="427"/>
                  </a:lnTo>
                  <a:lnTo>
                    <a:pt x="294" y="427"/>
                  </a:lnTo>
                  <a:lnTo>
                    <a:pt x="187" y="481"/>
                  </a:lnTo>
                  <a:lnTo>
                    <a:pt x="81" y="534"/>
                  </a:lnTo>
                  <a:lnTo>
                    <a:pt x="28" y="641"/>
                  </a:lnTo>
                  <a:lnTo>
                    <a:pt x="1" y="774"/>
                  </a:lnTo>
                  <a:lnTo>
                    <a:pt x="54" y="881"/>
                  </a:lnTo>
                  <a:lnTo>
                    <a:pt x="134" y="1014"/>
                  </a:lnTo>
                  <a:lnTo>
                    <a:pt x="641" y="1441"/>
                  </a:lnTo>
                  <a:lnTo>
                    <a:pt x="747" y="1494"/>
                  </a:lnTo>
                  <a:lnTo>
                    <a:pt x="854" y="1521"/>
                  </a:lnTo>
                  <a:lnTo>
                    <a:pt x="987" y="1494"/>
                  </a:lnTo>
                  <a:lnTo>
                    <a:pt x="1067" y="1414"/>
                  </a:lnTo>
                  <a:lnTo>
                    <a:pt x="1947" y="561"/>
                  </a:lnTo>
                  <a:lnTo>
                    <a:pt x="2001" y="454"/>
                  </a:lnTo>
                  <a:lnTo>
                    <a:pt x="2027" y="321"/>
                  </a:lnTo>
                  <a:lnTo>
                    <a:pt x="2001" y="214"/>
                  </a:lnTo>
                  <a:lnTo>
                    <a:pt x="1947" y="107"/>
                  </a:lnTo>
                  <a:lnTo>
                    <a:pt x="1814" y="27"/>
                  </a:lnTo>
                  <a:lnTo>
                    <a:pt x="17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 name="Google Shape;425;p22"/>
          <p:cNvSpPr/>
          <p:nvPr/>
        </p:nvSpPr>
        <p:spPr>
          <a:xfrm>
            <a:off x="1000861" y="9512979"/>
            <a:ext cx="221017" cy="221017"/>
          </a:xfrm>
          <a:custGeom>
            <a:rect b="b" l="l" r="r" t="t"/>
            <a:pathLst>
              <a:path extrusionOk="0" h="11252" w="11252">
                <a:moveTo>
                  <a:pt x="1253" y="667"/>
                </a:moveTo>
                <a:lnTo>
                  <a:pt x="1360" y="720"/>
                </a:lnTo>
                <a:lnTo>
                  <a:pt x="1440" y="800"/>
                </a:lnTo>
                <a:lnTo>
                  <a:pt x="1520" y="907"/>
                </a:lnTo>
                <a:lnTo>
                  <a:pt x="1546" y="1013"/>
                </a:lnTo>
                <a:lnTo>
                  <a:pt x="1573" y="1120"/>
                </a:lnTo>
                <a:lnTo>
                  <a:pt x="1546" y="1253"/>
                </a:lnTo>
                <a:lnTo>
                  <a:pt x="1493" y="1360"/>
                </a:lnTo>
                <a:lnTo>
                  <a:pt x="1466" y="1387"/>
                </a:lnTo>
                <a:lnTo>
                  <a:pt x="1360" y="1493"/>
                </a:lnTo>
                <a:lnTo>
                  <a:pt x="1227" y="1547"/>
                </a:lnTo>
                <a:lnTo>
                  <a:pt x="1093" y="1547"/>
                </a:lnTo>
                <a:lnTo>
                  <a:pt x="960" y="1520"/>
                </a:lnTo>
                <a:lnTo>
                  <a:pt x="853" y="1467"/>
                </a:lnTo>
                <a:lnTo>
                  <a:pt x="747" y="1387"/>
                </a:lnTo>
                <a:lnTo>
                  <a:pt x="693" y="1253"/>
                </a:lnTo>
                <a:lnTo>
                  <a:pt x="667" y="1120"/>
                </a:lnTo>
                <a:lnTo>
                  <a:pt x="667" y="1013"/>
                </a:lnTo>
                <a:lnTo>
                  <a:pt x="693" y="933"/>
                </a:lnTo>
                <a:lnTo>
                  <a:pt x="747" y="853"/>
                </a:lnTo>
                <a:lnTo>
                  <a:pt x="800" y="800"/>
                </a:lnTo>
                <a:lnTo>
                  <a:pt x="880" y="747"/>
                </a:lnTo>
                <a:lnTo>
                  <a:pt x="933" y="693"/>
                </a:lnTo>
                <a:lnTo>
                  <a:pt x="1040" y="667"/>
                </a:lnTo>
                <a:close/>
                <a:moveTo>
                  <a:pt x="10079" y="667"/>
                </a:moveTo>
                <a:lnTo>
                  <a:pt x="10212" y="720"/>
                </a:lnTo>
                <a:lnTo>
                  <a:pt x="10319" y="773"/>
                </a:lnTo>
                <a:lnTo>
                  <a:pt x="10399" y="853"/>
                </a:lnTo>
                <a:lnTo>
                  <a:pt x="10479" y="960"/>
                </a:lnTo>
                <a:lnTo>
                  <a:pt x="10559" y="1067"/>
                </a:lnTo>
                <a:lnTo>
                  <a:pt x="10585" y="1173"/>
                </a:lnTo>
                <a:lnTo>
                  <a:pt x="10585" y="1307"/>
                </a:lnTo>
                <a:lnTo>
                  <a:pt x="10585" y="1467"/>
                </a:lnTo>
                <a:lnTo>
                  <a:pt x="10532" y="1573"/>
                </a:lnTo>
                <a:lnTo>
                  <a:pt x="10479" y="1680"/>
                </a:lnTo>
                <a:lnTo>
                  <a:pt x="10399" y="1787"/>
                </a:lnTo>
                <a:lnTo>
                  <a:pt x="10292" y="1840"/>
                </a:lnTo>
                <a:lnTo>
                  <a:pt x="10185" y="1893"/>
                </a:lnTo>
                <a:lnTo>
                  <a:pt x="10079" y="1920"/>
                </a:lnTo>
                <a:lnTo>
                  <a:pt x="9945" y="1947"/>
                </a:lnTo>
                <a:lnTo>
                  <a:pt x="9839" y="1920"/>
                </a:lnTo>
                <a:lnTo>
                  <a:pt x="9732" y="1893"/>
                </a:lnTo>
                <a:lnTo>
                  <a:pt x="9625" y="1840"/>
                </a:lnTo>
                <a:lnTo>
                  <a:pt x="9519" y="1787"/>
                </a:lnTo>
                <a:lnTo>
                  <a:pt x="9439" y="1680"/>
                </a:lnTo>
                <a:lnTo>
                  <a:pt x="9385" y="1573"/>
                </a:lnTo>
                <a:lnTo>
                  <a:pt x="9332" y="1467"/>
                </a:lnTo>
                <a:lnTo>
                  <a:pt x="9305" y="1307"/>
                </a:lnTo>
                <a:lnTo>
                  <a:pt x="9332" y="1173"/>
                </a:lnTo>
                <a:lnTo>
                  <a:pt x="9359" y="1067"/>
                </a:lnTo>
                <a:lnTo>
                  <a:pt x="9439" y="960"/>
                </a:lnTo>
                <a:lnTo>
                  <a:pt x="9519" y="853"/>
                </a:lnTo>
                <a:lnTo>
                  <a:pt x="9599" y="773"/>
                </a:lnTo>
                <a:lnTo>
                  <a:pt x="9705" y="720"/>
                </a:lnTo>
                <a:lnTo>
                  <a:pt x="9839" y="667"/>
                </a:lnTo>
                <a:close/>
                <a:moveTo>
                  <a:pt x="5866" y="3573"/>
                </a:moveTo>
                <a:lnTo>
                  <a:pt x="6133" y="3600"/>
                </a:lnTo>
                <a:lnTo>
                  <a:pt x="6399" y="3653"/>
                </a:lnTo>
                <a:lnTo>
                  <a:pt x="6639" y="3786"/>
                </a:lnTo>
                <a:lnTo>
                  <a:pt x="6852" y="3946"/>
                </a:lnTo>
                <a:lnTo>
                  <a:pt x="7039" y="4160"/>
                </a:lnTo>
                <a:lnTo>
                  <a:pt x="7199" y="4400"/>
                </a:lnTo>
                <a:lnTo>
                  <a:pt x="7252" y="4533"/>
                </a:lnTo>
                <a:lnTo>
                  <a:pt x="7279" y="4693"/>
                </a:lnTo>
                <a:lnTo>
                  <a:pt x="7332" y="4853"/>
                </a:lnTo>
                <a:lnTo>
                  <a:pt x="7332" y="5039"/>
                </a:lnTo>
                <a:lnTo>
                  <a:pt x="7306" y="5333"/>
                </a:lnTo>
                <a:lnTo>
                  <a:pt x="7226" y="5626"/>
                </a:lnTo>
                <a:lnTo>
                  <a:pt x="7092" y="5866"/>
                </a:lnTo>
                <a:lnTo>
                  <a:pt x="6906" y="6079"/>
                </a:lnTo>
                <a:lnTo>
                  <a:pt x="6692" y="6266"/>
                </a:lnTo>
                <a:lnTo>
                  <a:pt x="6426" y="6399"/>
                </a:lnTo>
                <a:lnTo>
                  <a:pt x="6159" y="6479"/>
                </a:lnTo>
                <a:lnTo>
                  <a:pt x="5866" y="6506"/>
                </a:lnTo>
                <a:lnTo>
                  <a:pt x="5573" y="6479"/>
                </a:lnTo>
                <a:lnTo>
                  <a:pt x="5279" y="6399"/>
                </a:lnTo>
                <a:lnTo>
                  <a:pt x="5039" y="6266"/>
                </a:lnTo>
                <a:lnTo>
                  <a:pt x="4826" y="6079"/>
                </a:lnTo>
                <a:lnTo>
                  <a:pt x="4639" y="5866"/>
                </a:lnTo>
                <a:lnTo>
                  <a:pt x="4506" y="5626"/>
                </a:lnTo>
                <a:lnTo>
                  <a:pt x="4426" y="5333"/>
                </a:lnTo>
                <a:lnTo>
                  <a:pt x="4399" y="5039"/>
                </a:lnTo>
                <a:lnTo>
                  <a:pt x="4399" y="4853"/>
                </a:lnTo>
                <a:lnTo>
                  <a:pt x="4426" y="4693"/>
                </a:lnTo>
                <a:lnTo>
                  <a:pt x="4479" y="4533"/>
                </a:lnTo>
                <a:lnTo>
                  <a:pt x="4533" y="4400"/>
                </a:lnTo>
                <a:lnTo>
                  <a:pt x="4693" y="4160"/>
                </a:lnTo>
                <a:lnTo>
                  <a:pt x="4879" y="3946"/>
                </a:lnTo>
                <a:lnTo>
                  <a:pt x="5093" y="3786"/>
                </a:lnTo>
                <a:lnTo>
                  <a:pt x="5333" y="3653"/>
                </a:lnTo>
                <a:lnTo>
                  <a:pt x="5599" y="3600"/>
                </a:lnTo>
                <a:lnTo>
                  <a:pt x="5866" y="3573"/>
                </a:lnTo>
                <a:close/>
                <a:moveTo>
                  <a:pt x="10239" y="6693"/>
                </a:moveTo>
                <a:lnTo>
                  <a:pt x="10345" y="6719"/>
                </a:lnTo>
                <a:lnTo>
                  <a:pt x="10425" y="6746"/>
                </a:lnTo>
                <a:lnTo>
                  <a:pt x="10532" y="6826"/>
                </a:lnTo>
                <a:lnTo>
                  <a:pt x="10585" y="6933"/>
                </a:lnTo>
                <a:lnTo>
                  <a:pt x="10585" y="7039"/>
                </a:lnTo>
                <a:lnTo>
                  <a:pt x="10559" y="7173"/>
                </a:lnTo>
                <a:lnTo>
                  <a:pt x="10505" y="7279"/>
                </a:lnTo>
                <a:lnTo>
                  <a:pt x="10399" y="7359"/>
                </a:lnTo>
                <a:lnTo>
                  <a:pt x="10239" y="7386"/>
                </a:lnTo>
                <a:lnTo>
                  <a:pt x="10159" y="7386"/>
                </a:lnTo>
                <a:lnTo>
                  <a:pt x="10079" y="7333"/>
                </a:lnTo>
                <a:lnTo>
                  <a:pt x="9999" y="7279"/>
                </a:lnTo>
                <a:lnTo>
                  <a:pt x="9945" y="7226"/>
                </a:lnTo>
                <a:lnTo>
                  <a:pt x="9919" y="7146"/>
                </a:lnTo>
                <a:lnTo>
                  <a:pt x="9919" y="7066"/>
                </a:lnTo>
                <a:lnTo>
                  <a:pt x="9919" y="6959"/>
                </a:lnTo>
                <a:lnTo>
                  <a:pt x="9945" y="6879"/>
                </a:lnTo>
                <a:lnTo>
                  <a:pt x="10025" y="6773"/>
                </a:lnTo>
                <a:lnTo>
                  <a:pt x="10132" y="6719"/>
                </a:lnTo>
                <a:lnTo>
                  <a:pt x="10239" y="6693"/>
                </a:lnTo>
                <a:close/>
                <a:moveTo>
                  <a:pt x="1440" y="6693"/>
                </a:moveTo>
                <a:lnTo>
                  <a:pt x="1573" y="6719"/>
                </a:lnTo>
                <a:lnTo>
                  <a:pt x="1680" y="6773"/>
                </a:lnTo>
                <a:lnTo>
                  <a:pt x="1760" y="6853"/>
                </a:lnTo>
                <a:lnTo>
                  <a:pt x="1840" y="6933"/>
                </a:lnTo>
                <a:lnTo>
                  <a:pt x="1920" y="7039"/>
                </a:lnTo>
                <a:lnTo>
                  <a:pt x="1973" y="7173"/>
                </a:lnTo>
                <a:lnTo>
                  <a:pt x="1973" y="7333"/>
                </a:lnTo>
                <a:lnTo>
                  <a:pt x="1973" y="7466"/>
                </a:lnTo>
                <a:lnTo>
                  <a:pt x="1920" y="7599"/>
                </a:lnTo>
                <a:lnTo>
                  <a:pt x="1866" y="7706"/>
                </a:lnTo>
                <a:lnTo>
                  <a:pt x="1786" y="7812"/>
                </a:lnTo>
                <a:lnTo>
                  <a:pt x="1680" y="7892"/>
                </a:lnTo>
                <a:lnTo>
                  <a:pt x="1573" y="7946"/>
                </a:lnTo>
                <a:lnTo>
                  <a:pt x="1466" y="7972"/>
                </a:lnTo>
                <a:lnTo>
                  <a:pt x="1333" y="7999"/>
                </a:lnTo>
                <a:lnTo>
                  <a:pt x="1200" y="7972"/>
                </a:lnTo>
                <a:lnTo>
                  <a:pt x="1067" y="7946"/>
                </a:lnTo>
                <a:lnTo>
                  <a:pt x="960" y="7892"/>
                </a:lnTo>
                <a:lnTo>
                  <a:pt x="853" y="7812"/>
                </a:lnTo>
                <a:lnTo>
                  <a:pt x="773" y="7706"/>
                </a:lnTo>
                <a:lnTo>
                  <a:pt x="720" y="7599"/>
                </a:lnTo>
                <a:lnTo>
                  <a:pt x="693" y="7466"/>
                </a:lnTo>
                <a:lnTo>
                  <a:pt x="667" y="7333"/>
                </a:lnTo>
                <a:lnTo>
                  <a:pt x="693" y="7173"/>
                </a:lnTo>
                <a:lnTo>
                  <a:pt x="747" y="7039"/>
                </a:lnTo>
                <a:lnTo>
                  <a:pt x="800" y="6933"/>
                </a:lnTo>
                <a:lnTo>
                  <a:pt x="880" y="6853"/>
                </a:lnTo>
                <a:lnTo>
                  <a:pt x="987" y="6773"/>
                </a:lnTo>
                <a:lnTo>
                  <a:pt x="1093" y="6719"/>
                </a:lnTo>
                <a:lnTo>
                  <a:pt x="1200" y="6693"/>
                </a:lnTo>
                <a:close/>
                <a:moveTo>
                  <a:pt x="5466" y="9652"/>
                </a:moveTo>
                <a:lnTo>
                  <a:pt x="5626" y="9679"/>
                </a:lnTo>
                <a:lnTo>
                  <a:pt x="5706" y="9706"/>
                </a:lnTo>
                <a:lnTo>
                  <a:pt x="5786" y="9759"/>
                </a:lnTo>
                <a:lnTo>
                  <a:pt x="5839" y="9839"/>
                </a:lnTo>
                <a:lnTo>
                  <a:pt x="5893" y="9919"/>
                </a:lnTo>
                <a:lnTo>
                  <a:pt x="5919" y="9999"/>
                </a:lnTo>
                <a:lnTo>
                  <a:pt x="5946" y="10105"/>
                </a:lnTo>
                <a:lnTo>
                  <a:pt x="5919" y="10212"/>
                </a:lnTo>
                <a:lnTo>
                  <a:pt x="5893" y="10292"/>
                </a:lnTo>
                <a:lnTo>
                  <a:pt x="5866" y="10372"/>
                </a:lnTo>
                <a:lnTo>
                  <a:pt x="5813" y="10452"/>
                </a:lnTo>
                <a:lnTo>
                  <a:pt x="5733" y="10505"/>
                </a:lnTo>
                <a:lnTo>
                  <a:pt x="5653" y="10559"/>
                </a:lnTo>
                <a:lnTo>
                  <a:pt x="5546" y="10585"/>
                </a:lnTo>
                <a:lnTo>
                  <a:pt x="5359" y="10585"/>
                </a:lnTo>
                <a:lnTo>
                  <a:pt x="5279" y="10559"/>
                </a:lnTo>
                <a:lnTo>
                  <a:pt x="5199" y="10505"/>
                </a:lnTo>
                <a:lnTo>
                  <a:pt x="5119" y="10452"/>
                </a:lnTo>
                <a:lnTo>
                  <a:pt x="5066" y="10372"/>
                </a:lnTo>
                <a:lnTo>
                  <a:pt x="5013" y="10292"/>
                </a:lnTo>
                <a:lnTo>
                  <a:pt x="4986" y="10212"/>
                </a:lnTo>
                <a:lnTo>
                  <a:pt x="4986" y="10105"/>
                </a:lnTo>
                <a:lnTo>
                  <a:pt x="4986" y="9999"/>
                </a:lnTo>
                <a:lnTo>
                  <a:pt x="5039" y="9919"/>
                </a:lnTo>
                <a:lnTo>
                  <a:pt x="5093" y="9839"/>
                </a:lnTo>
                <a:lnTo>
                  <a:pt x="5146" y="9759"/>
                </a:lnTo>
                <a:lnTo>
                  <a:pt x="5199" y="9706"/>
                </a:lnTo>
                <a:lnTo>
                  <a:pt x="5279" y="9679"/>
                </a:lnTo>
                <a:lnTo>
                  <a:pt x="5466" y="9652"/>
                </a:lnTo>
                <a:close/>
                <a:moveTo>
                  <a:pt x="1120" y="0"/>
                </a:moveTo>
                <a:lnTo>
                  <a:pt x="907" y="27"/>
                </a:lnTo>
                <a:lnTo>
                  <a:pt x="693" y="80"/>
                </a:lnTo>
                <a:lnTo>
                  <a:pt x="507" y="187"/>
                </a:lnTo>
                <a:lnTo>
                  <a:pt x="347" y="320"/>
                </a:lnTo>
                <a:lnTo>
                  <a:pt x="213" y="480"/>
                </a:lnTo>
                <a:lnTo>
                  <a:pt x="107" y="667"/>
                </a:lnTo>
                <a:lnTo>
                  <a:pt x="27" y="880"/>
                </a:lnTo>
                <a:lnTo>
                  <a:pt x="0" y="1120"/>
                </a:lnTo>
                <a:lnTo>
                  <a:pt x="27" y="1280"/>
                </a:lnTo>
                <a:lnTo>
                  <a:pt x="53" y="1413"/>
                </a:lnTo>
                <a:lnTo>
                  <a:pt x="107" y="1573"/>
                </a:lnTo>
                <a:lnTo>
                  <a:pt x="187" y="1707"/>
                </a:lnTo>
                <a:lnTo>
                  <a:pt x="267" y="1813"/>
                </a:lnTo>
                <a:lnTo>
                  <a:pt x="373" y="1920"/>
                </a:lnTo>
                <a:lnTo>
                  <a:pt x="480" y="2000"/>
                </a:lnTo>
                <a:lnTo>
                  <a:pt x="613" y="2080"/>
                </a:lnTo>
                <a:lnTo>
                  <a:pt x="747" y="2160"/>
                </a:lnTo>
                <a:lnTo>
                  <a:pt x="880" y="2187"/>
                </a:lnTo>
                <a:lnTo>
                  <a:pt x="1040" y="2213"/>
                </a:lnTo>
                <a:lnTo>
                  <a:pt x="1173" y="2213"/>
                </a:lnTo>
                <a:lnTo>
                  <a:pt x="1333" y="2187"/>
                </a:lnTo>
                <a:lnTo>
                  <a:pt x="1466" y="2160"/>
                </a:lnTo>
                <a:lnTo>
                  <a:pt x="1600" y="2107"/>
                </a:lnTo>
                <a:lnTo>
                  <a:pt x="1760" y="2027"/>
                </a:lnTo>
                <a:lnTo>
                  <a:pt x="4026" y="3946"/>
                </a:lnTo>
                <a:lnTo>
                  <a:pt x="3919" y="4133"/>
                </a:lnTo>
                <a:lnTo>
                  <a:pt x="3840" y="4320"/>
                </a:lnTo>
                <a:lnTo>
                  <a:pt x="3786" y="4533"/>
                </a:lnTo>
                <a:lnTo>
                  <a:pt x="3760" y="4746"/>
                </a:lnTo>
                <a:lnTo>
                  <a:pt x="3733" y="4959"/>
                </a:lnTo>
                <a:lnTo>
                  <a:pt x="3733" y="5173"/>
                </a:lnTo>
                <a:lnTo>
                  <a:pt x="3760" y="5386"/>
                </a:lnTo>
                <a:lnTo>
                  <a:pt x="3813" y="5599"/>
                </a:lnTo>
                <a:lnTo>
                  <a:pt x="2320" y="6453"/>
                </a:lnTo>
                <a:lnTo>
                  <a:pt x="2106" y="6266"/>
                </a:lnTo>
                <a:lnTo>
                  <a:pt x="1866" y="6133"/>
                </a:lnTo>
                <a:lnTo>
                  <a:pt x="1600" y="6053"/>
                </a:lnTo>
                <a:lnTo>
                  <a:pt x="1333" y="6026"/>
                </a:lnTo>
                <a:lnTo>
                  <a:pt x="1013" y="6053"/>
                </a:lnTo>
                <a:lnTo>
                  <a:pt x="747" y="6159"/>
                </a:lnTo>
                <a:lnTo>
                  <a:pt x="533" y="6293"/>
                </a:lnTo>
                <a:lnTo>
                  <a:pt x="347" y="6453"/>
                </a:lnTo>
                <a:lnTo>
                  <a:pt x="187" y="6639"/>
                </a:lnTo>
                <a:lnTo>
                  <a:pt x="107" y="6853"/>
                </a:lnTo>
                <a:lnTo>
                  <a:pt x="27" y="7093"/>
                </a:lnTo>
                <a:lnTo>
                  <a:pt x="27" y="7333"/>
                </a:lnTo>
                <a:lnTo>
                  <a:pt x="27" y="7572"/>
                </a:lnTo>
                <a:lnTo>
                  <a:pt x="107" y="7812"/>
                </a:lnTo>
                <a:lnTo>
                  <a:pt x="187" y="8026"/>
                </a:lnTo>
                <a:lnTo>
                  <a:pt x="347" y="8212"/>
                </a:lnTo>
                <a:lnTo>
                  <a:pt x="533" y="8399"/>
                </a:lnTo>
                <a:lnTo>
                  <a:pt x="747" y="8532"/>
                </a:lnTo>
                <a:lnTo>
                  <a:pt x="1013" y="8612"/>
                </a:lnTo>
                <a:lnTo>
                  <a:pt x="1333" y="8639"/>
                </a:lnTo>
                <a:lnTo>
                  <a:pt x="1466" y="8639"/>
                </a:lnTo>
                <a:lnTo>
                  <a:pt x="1626" y="8612"/>
                </a:lnTo>
                <a:lnTo>
                  <a:pt x="1760" y="8586"/>
                </a:lnTo>
                <a:lnTo>
                  <a:pt x="1893" y="8506"/>
                </a:lnTo>
                <a:lnTo>
                  <a:pt x="2026" y="8452"/>
                </a:lnTo>
                <a:lnTo>
                  <a:pt x="2160" y="8372"/>
                </a:lnTo>
                <a:lnTo>
                  <a:pt x="2346" y="8159"/>
                </a:lnTo>
                <a:lnTo>
                  <a:pt x="2506" y="7919"/>
                </a:lnTo>
                <a:lnTo>
                  <a:pt x="2560" y="7786"/>
                </a:lnTo>
                <a:lnTo>
                  <a:pt x="2613" y="7652"/>
                </a:lnTo>
                <a:lnTo>
                  <a:pt x="2640" y="7492"/>
                </a:lnTo>
                <a:lnTo>
                  <a:pt x="2640" y="7359"/>
                </a:lnTo>
                <a:lnTo>
                  <a:pt x="2640" y="7199"/>
                </a:lnTo>
                <a:lnTo>
                  <a:pt x="2613" y="7039"/>
                </a:lnTo>
                <a:lnTo>
                  <a:pt x="4079" y="6213"/>
                </a:lnTo>
                <a:lnTo>
                  <a:pt x="4186" y="6373"/>
                </a:lnTo>
                <a:lnTo>
                  <a:pt x="4319" y="6506"/>
                </a:lnTo>
                <a:lnTo>
                  <a:pt x="4453" y="6639"/>
                </a:lnTo>
                <a:lnTo>
                  <a:pt x="4586" y="6746"/>
                </a:lnTo>
                <a:lnTo>
                  <a:pt x="4746" y="6853"/>
                </a:lnTo>
                <a:lnTo>
                  <a:pt x="4906" y="6959"/>
                </a:lnTo>
                <a:lnTo>
                  <a:pt x="5093" y="7039"/>
                </a:lnTo>
                <a:lnTo>
                  <a:pt x="5279" y="7093"/>
                </a:lnTo>
                <a:lnTo>
                  <a:pt x="5199" y="9012"/>
                </a:lnTo>
                <a:lnTo>
                  <a:pt x="5013" y="9066"/>
                </a:lnTo>
                <a:lnTo>
                  <a:pt x="4853" y="9172"/>
                </a:lnTo>
                <a:lnTo>
                  <a:pt x="4693" y="9279"/>
                </a:lnTo>
                <a:lnTo>
                  <a:pt x="4559" y="9412"/>
                </a:lnTo>
                <a:lnTo>
                  <a:pt x="4479" y="9572"/>
                </a:lnTo>
                <a:lnTo>
                  <a:pt x="4399" y="9732"/>
                </a:lnTo>
                <a:lnTo>
                  <a:pt x="4346" y="9919"/>
                </a:lnTo>
                <a:lnTo>
                  <a:pt x="4319" y="10105"/>
                </a:lnTo>
                <a:lnTo>
                  <a:pt x="4373" y="10372"/>
                </a:lnTo>
                <a:lnTo>
                  <a:pt x="4426" y="10612"/>
                </a:lnTo>
                <a:lnTo>
                  <a:pt x="4559" y="10799"/>
                </a:lnTo>
                <a:lnTo>
                  <a:pt x="4693" y="10959"/>
                </a:lnTo>
                <a:lnTo>
                  <a:pt x="4879" y="11092"/>
                </a:lnTo>
                <a:lnTo>
                  <a:pt x="5066" y="11172"/>
                </a:lnTo>
                <a:lnTo>
                  <a:pt x="5253" y="11225"/>
                </a:lnTo>
                <a:lnTo>
                  <a:pt x="5466" y="11252"/>
                </a:lnTo>
                <a:lnTo>
                  <a:pt x="5679" y="11225"/>
                </a:lnTo>
                <a:lnTo>
                  <a:pt x="5866" y="11172"/>
                </a:lnTo>
                <a:lnTo>
                  <a:pt x="6053" y="11092"/>
                </a:lnTo>
                <a:lnTo>
                  <a:pt x="6239" y="10959"/>
                </a:lnTo>
                <a:lnTo>
                  <a:pt x="6373" y="10799"/>
                </a:lnTo>
                <a:lnTo>
                  <a:pt x="6479" y="10612"/>
                </a:lnTo>
                <a:lnTo>
                  <a:pt x="6559" y="10372"/>
                </a:lnTo>
                <a:lnTo>
                  <a:pt x="6586" y="10105"/>
                </a:lnTo>
                <a:lnTo>
                  <a:pt x="6586" y="9946"/>
                </a:lnTo>
                <a:lnTo>
                  <a:pt x="6532" y="9759"/>
                </a:lnTo>
                <a:lnTo>
                  <a:pt x="6479" y="9599"/>
                </a:lnTo>
                <a:lnTo>
                  <a:pt x="6399" y="9466"/>
                </a:lnTo>
                <a:lnTo>
                  <a:pt x="6266" y="9332"/>
                </a:lnTo>
                <a:lnTo>
                  <a:pt x="6159" y="9199"/>
                </a:lnTo>
                <a:lnTo>
                  <a:pt x="5999" y="9119"/>
                </a:lnTo>
                <a:lnTo>
                  <a:pt x="5839" y="9039"/>
                </a:lnTo>
                <a:lnTo>
                  <a:pt x="5919" y="7173"/>
                </a:lnTo>
                <a:lnTo>
                  <a:pt x="6213" y="7146"/>
                </a:lnTo>
                <a:lnTo>
                  <a:pt x="6453" y="7093"/>
                </a:lnTo>
                <a:lnTo>
                  <a:pt x="6719" y="6986"/>
                </a:lnTo>
                <a:lnTo>
                  <a:pt x="6959" y="6879"/>
                </a:lnTo>
                <a:lnTo>
                  <a:pt x="7172" y="6719"/>
                </a:lnTo>
                <a:lnTo>
                  <a:pt x="7359" y="6559"/>
                </a:lnTo>
                <a:lnTo>
                  <a:pt x="7546" y="6346"/>
                </a:lnTo>
                <a:lnTo>
                  <a:pt x="7679" y="6133"/>
                </a:lnTo>
                <a:lnTo>
                  <a:pt x="9252" y="6879"/>
                </a:lnTo>
                <a:lnTo>
                  <a:pt x="9252" y="7119"/>
                </a:lnTo>
                <a:lnTo>
                  <a:pt x="9279" y="7333"/>
                </a:lnTo>
                <a:lnTo>
                  <a:pt x="9359" y="7519"/>
                </a:lnTo>
                <a:lnTo>
                  <a:pt x="9492" y="7706"/>
                </a:lnTo>
                <a:lnTo>
                  <a:pt x="9652" y="7839"/>
                </a:lnTo>
                <a:lnTo>
                  <a:pt x="9839" y="7946"/>
                </a:lnTo>
                <a:lnTo>
                  <a:pt x="10025" y="8026"/>
                </a:lnTo>
                <a:lnTo>
                  <a:pt x="10239" y="8052"/>
                </a:lnTo>
                <a:lnTo>
                  <a:pt x="10479" y="8026"/>
                </a:lnTo>
                <a:lnTo>
                  <a:pt x="10692" y="7946"/>
                </a:lnTo>
                <a:lnTo>
                  <a:pt x="10852" y="7839"/>
                </a:lnTo>
                <a:lnTo>
                  <a:pt x="11012" y="7732"/>
                </a:lnTo>
                <a:lnTo>
                  <a:pt x="11119" y="7572"/>
                </a:lnTo>
                <a:lnTo>
                  <a:pt x="11199" y="7413"/>
                </a:lnTo>
                <a:lnTo>
                  <a:pt x="11225" y="7226"/>
                </a:lnTo>
                <a:lnTo>
                  <a:pt x="11252" y="7039"/>
                </a:lnTo>
                <a:lnTo>
                  <a:pt x="11225" y="6853"/>
                </a:lnTo>
                <a:lnTo>
                  <a:pt x="11199" y="6693"/>
                </a:lnTo>
                <a:lnTo>
                  <a:pt x="11119" y="6533"/>
                </a:lnTo>
                <a:lnTo>
                  <a:pt x="11012" y="6373"/>
                </a:lnTo>
                <a:lnTo>
                  <a:pt x="10852" y="6239"/>
                </a:lnTo>
                <a:lnTo>
                  <a:pt x="10692" y="6133"/>
                </a:lnTo>
                <a:lnTo>
                  <a:pt x="10479" y="6079"/>
                </a:lnTo>
                <a:lnTo>
                  <a:pt x="10239" y="6053"/>
                </a:lnTo>
                <a:lnTo>
                  <a:pt x="10052" y="6053"/>
                </a:lnTo>
                <a:lnTo>
                  <a:pt x="9892" y="6106"/>
                </a:lnTo>
                <a:lnTo>
                  <a:pt x="9705" y="6186"/>
                </a:lnTo>
                <a:lnTo>
                  <a:pt x="9572" y="6319"/>
                </a:lnTo>
                <a:lnTo>
                  <a:pt x="7946" y="5546"/>
                </a:lnTo>
                <a:lnTo>
                  <a:pt x="7972" y="5306"/>
                </a:lnTo>
                <a:lnTo>
                  <a:pt x="7999" y="5093"/>
                </a:lnTo>
                <a:lnTo>
                  <a:pt x="7999" y="4853"/>
                </a:lnTo>
                <a:lnTo>
                  <a:pt x="7946" y="4613"/>
                </a:lnTo>
                <a:lnTo>
                  <a:pt x="7892" y="4400"/>
                </a:lnTo>
                <a:lnTo>
                  <a:pt x="7812" y="4186"/>
                </a:lnTo>
                <a:lnTo>
                  <a:pt x="7732" y="4000"/>
                </a:lnTo>
                <a:lnTo>
                  <a:pt x="7599" y="3813"/>
                </a:lnTo>
                <a:lnTo>
                  <a:pt x="9252" y="2400"/>
                </a:lnTo>
                <a:lnTo>
                  <a:pt x="9412" y="2480"/>
                </a:lnTo>
                <a:lnTo>
                  <a:pt x="9572" y="2560"/>
                </a:lnTo>
                <a:lnTo>
                  <a:pt x="9759" y="2586"/>
                </a:lnTo>
                <a:lnTo>
                  <a:pt x="9919" y="2613"/>
                </a:lnTo>
                <a:lnTo>
                  <a:pt x="10079" y="2586"/>
                </a:lnTo>
                <a:lnTo>
                  <a:pt x="10265" y="2560"/>
                </a:lnTo>
                <a:lnTo>
                  <a:pt x="10425" y="2506"/>
                </a:lnTo>
                <a:lnTo>
                  <a:pt x="10585" y="2453"/>
                </a:lnTo>
                <a:lnTo>
                  <a:pt x="10719" y="2346"/>
                </a:lnTo>
                <a:lnTo>
                  <a:pt x="10852" y="2240"/>
                </a:lnTo>
                <a:lnTo>
                  <a:pt x="10959" y="2133"/>
                </a:lnTo>
                <a:lnTo>
                  <a:pt x="11065" y="1973"/>
                </a:lnTo>
                <a:lnTo>
                  <a:pt x="11145" y="1840"/>
                </a:lnTo>
                <a:lnTo>
                  <a:pt x="11199" y="1680"/>
                </a:lnTo>
                <a:lnTo>
                  <a:pt x="11252" y="1493"/>
                </a:lnTo>
                <a:lnTo>
                  <a:pt x="11252" y="1307"/>
                </a:lnTo>
                <a:lnTo>
                  <a:pt x="11225" y="1040"/>
                </a:lnTo>
                <a:lnTo>
                  <a:pt x="11145" y="800"/>
                </a:lnTo>
                <a:lnTo>
                  <a:pt x="11039" y="587"/>
                </a:lnTo>
                <a:lnTo>
                  <a:pt x="10879" y="373"/>
                </a:lnTo>
                <a:lnTo>
                  <a:pt x="10692" y="240"/>
                </a:lnTo>
                <a:lnTo>
                  <a:pt x="10452" y="107"/>
                </a:lnTo>
                <a:lnTo>
                  <a:pt x="10212" y="27"/>
                </a:lnTo>
                <a:lnTo>
                  <a:pt x="9945" y="0"/>
                </a:lnTo>
                <a:lnTo>
                  <a:pt x="9785" y="27"/>
                </a:lnTo>
                <a:lnTo>
                  <a:pt x="9625" y="53"/>
                </a:lnTo>
                <a:lnTo>
                  <a:pt x="9465" y="107"/>
                </a:lnTo>
                <a:lnTo>
                  <a:pt x="9305" y="187"/>
                </a:lnTo>
                <a:lnTo>
                  <a:pt x="9172" y="267"/>
                </a:lnTo>
                <a:lnTo>
                  <a:pt x="9039" y="373"/>
                </a:lnTo>
                <a:lnTo>
                  <a:pt x="8932" y="507"/>
                </a:lnTo>
                <a:lnTo>
                  <a:pt x="8852" y="640"/>
                </a:lnTo>
                <a:lnTo>
                  <a:pt x="8772" y="773"/>
                </a:lnTo>
                <a:lnTo>
                  <a:pt x="8719" y="933"/>
                </a:lnTo>
                <a:lnTo>
                  <a:pt x="8666" y="1093"/>
                </a:lnTo>
                <a:lnTo>
                  <a:pt x="8666" y="1253"/>
                </a:lnTo>
                <a:lnTo>
                  <a:pt x="8666" y="1413"/>
                </a:lnTo>
                <a:lnTo>
                  <a:pt x="8692" y="1573"/>
                </a:lnTo>
                <a:lnTo>
                  <a:pt x="8746" y="1733"/>
                </a:lnTo>
                <a:lnTo>
                  <a:pt x="8799" y="1893"/>
                </a:lnTo>
                <a:lnTo>
                  <a:pt x="7146" y="3333"/>
                </a:lnTo>
                <a:lnTo>
                  <a:pt x="6986" y="3226"/>
                </a:lnTo>
                <a:lnTo>
                  <a:pt x="6826" y="3146"/>
                </a:lnTo>
                <a:lnTo>
                  <a:pt x="6666" y="3066"/>
                </a:lnTo>
                <a:lnTo>
                  <a:pt x="6506" y="3013"/>
                </a:lnTo>
                <a:lnTo>
                  <a:pt x="6133" y="2933"/>
                </a:lnTo>
                <a:lnTo>
                  <a:pt x="5786" y="2906"/>
                </a:lnTo>
                <a:lnTo>
                  <a:pt x="5413" y="2960"/>
                </a:lnTo>
                <a:lnTo>
                  <a:pt x="5066" y="3066"/>
                </a:lnTo>
                <a:lnTo>
                  <a:pt x="4906" y="3146"/>
                </a:lnTo>
                <a:lnTo>
                  <a:pt x="4746" y="3226"/>
                </a:lnTo>
                <a:lnTo>
                  <a:pt x="4586" y="3333"/>
                </a:lnTo>
                <a:lnTo>
                  <a:pt x="4453" y="3440"/>
                </a:lnTo>
                <a:lnTo>
                  <a:pt x="2160" y="1493"/>
                </a:lnTo>
                <a:lnTo>
                  <a:pt x="2186" y="1360"/>
                </a:lnTo>
                <a:lnTo>
                  <a:pt x="2213" y="1227"/>
                </a:lnTo>
                <a:lnTo>
                  <a:pt x="2240" y="1093"/>
                </a:lnTo>
                <a:lnTo>
                  <a:pt x="2213" y="960"/>
                </a:lnTo>
                <a:lnTo>
                  <a:pt x="2160" y="720"/>
                </a:lnTo>
                <a:lnTo>
                  <a:pt x="2026" y="480"/>
                </a:lnTo>
                <a:lnTo>
                  <a:pt x="1866" y="293"/>
                </a:lnTo>
                <a:lnTo>
                  <a:pt x="1653" y="133"/>
                </a:lnTo>
                <a:lnTo>
                  <a:pt x="1520" y="80"/>
                </a:lnTo>
                <a:lnTo>
                  <a:pt x="1386" y="27"/>
                </a:lnTo>
                <a:lnTo>
                  <a:pt x="12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 name="Google Shape;426;p22"/>
          <p:cNvGrpSpPr/>
          <p:nvPr/>
        </p:nvGrpSpPr>
        <p:grpSpPr>
          <a:xfrm>
            <a:off x="1544729" y="9513205"/>
            <a:ext cx="221023" cy="221003"/>
            <a:chOff x="1675214" y="9535783"/>
            <a:chExt cx="208119" cy="208101"/>
          </a:xfrm>
        </p:grpSpPr>
        <p:sp>
          <p:nvSpPr>
            <p:cNvPr id="427" name="Google Shape;427;p22"/>
            <p:cNvSpPr/>
            <p:nvPr/>
          </p:nvSpPr>
          <p:spPr>
            <a:xfrm>
              <a:off x="1675214" y="9535783"/>
              <a:ext cx="208119" cy="208101"/>
            </a:xfrm>
            <a:custGeom>
              <a:rect b="b" l="l" r="r" t="t"/>
              <a:pathLst>
                <a:path extrusionOk="0" h="11252" w="11253">
                  <a:moveTo>
                    <a:pt x="2853" y="667"/>
                  </a:moveTo>
                  <a:lnTo>
                    <a:pt x="2853" y="1333"/>
                  </a:lnTo>
                  <a:lnTo>
                    <a:pt x="1627" y="1333"/>
                  </a:lnTo>
                  <a:lnTo>
                    <a:pt x="1627" y="667"/>
                  </a:lnTo>
                  <a:close/>
                  <a:moveTo>
                    <a:pt x="9759" y="667"/>
                  </a:moveTo>
                  <a:lnTo>
                    <a:pt x="9759" y="1333"/>
                  </a:lnTo>
                  <a:lnTo>
                    <a:pt x="8533" y="1333"/>
                  </a:lnTo>
                  <a:lnTo>
                    <a:pt x="8533" y="667"/>
                  </a:lnTo>
                  <a:close/>
                  <a:moveTo>
                    <a:pt x="10586" y="1973"/>
                  </a:moveTo>
                  <a:lnTo>
                    <a:pt x="10586" y="2640"/>
                  </a:lnTo>
                  <a:lnTo>
                    <a:pt x="667" y="2640"/>
                  </a:lnTo>
                  <a:lnTo>
                    <a:pt x="667" y="1973"/>
                  </a:lnTo>
                  <a:close/>
                  <a:moveTo>
                    <a:pt x="10106" y="9306"/>
                  </a:moveTo>
                  <a:lnTo>
                    <a:pt x="9306" y="10132"/>
                  </a:lnTo>
                  <a:lnTo>
                    <a:pt x="9306" y="9306"/>
                  </a:lnTo>
                  <a:close/>
                  <a:moveTo>
                    <a:pt x="10586" y="3306"/>
                  </a:moveTo>
                  <a:lnTo>
                    <a:pt x="10586" y="8666"/>
                  </a:lnTo>
                  <a:lnTo>
                    <a:pt x="8986" y="8666"/>
                  </a:lnTo>
                  <a:lnTo>
                    <a:pt x="8853" y="8692"/>
                  </a:lnTo>
                  <a:lnTo>
                    <a:pt x="8746" y="8746"/>
                  </a:lnTo>
                  <a:lnTo>
                    <a:pt x="8666" y="8852"/>
                  </a:lnTo>
                  <a:lnTo>
                    <a:pt x="8639" y="8986"/>
                  </a:lnTo>
                  <a:lnTo>
                    <a:pt x="8639" y="10585"/>
                  </a:lnTo>
                  <a:lnTo>
                    <a:pt x="667" y="10585"/>
                  </a:lnTo>
                  <a:lnTo>
                    <a:pt x="667" y="3306"/>
                  </a:lnTo>
                  <a:close/>
                  <a:moveTo>
                    <a:pt x="10586" y="9786"/>
                  </a:moveTo>
                  <a:lnTo>
                    <a:pt x="10586" y="10585"/>
                  </a:lnTo>
                  <a:lnTo>
                    <a:pt x="9786" y="10585"/>
                  </a:lnTo>
                  <a:lnTo>
                    <a:pt x="10586" y="9786"/>
                  </a:lnTo>
                  <a:close/>
                  <a:moveTo>
                    <a:pt x="1280" y="0"/>
                  </a:moveTo>
                  <a:lnTo>
                    <a:pt x="1147" y="27"/>
                  </a:lnTo>
                  <a:lnTo>
                    <a:pt x="1067" y="107"/>
                  </a:lnTo>
                  <a:lnTo>
                    <a:pt x="987" y="213"/>
                  </a:lnTo>
                  <a:lnTo>
                    <a:pt x="960" y="320"/>
                  </a:lnTo>
                  <a:lnTo>
                    <a:pt x="960" y="1333"/>
                  </a:lnTo>
                  <a:lnTo>
                    <a:pt x="320" y="1333"/>
                  </a:lnTo>
                  <a:lnTo>
                    <a:pt x="187" y="1360"/>
                  </a:lnTo>
                  <a:lnTo>
                    <a:pt x="80" y="1413"/>
                  </a:lnTo>
                  <a:lnTo>
                    <a:pt x="27" y="1520"/>
                  </a:lnTo>
                  <a:lnTo>
                    <a:pt x="0" y="1653"/>
                  </a:lnTo>
                  <a:lnTo>
                    <a:pt x="0" y="10905"/>
                  </a:lnTo>
                  <a:lnTo>
                    <a:pt x="27" y="11039"/>
                  </a:lnTo>
                  <a:lnTo>
                    <a:pt x="80" y="11145"/>
                  </a:lnTo>
                  <a:lnTo>
                    <a:pt x="187" y="11225"/>
                  </a:lnTo>
                  <a:lnTo>
                    <a:pt x="320" y="11252"/>
                  </a:lnTo>
                  <a:lnTo>
                    <a:pt x="10906" y="11252"/>
                  </a:lnTo>
                  <a:lnTo>
                    <a:pt x="11039" y="11225"/>
                  </a:lnTo>
                  <a:lnTo>
                    <a:pt x="11146" y="11145"/>
                  </a:lnTo>
                  <a:lnTo>
                    <a:pt x="11226" y="11039"/>
                  </a:lnTo>
                  <a:lnTo>
                    <a:pt x="11252" y="10905"/>
                  </a:lnTo>
                  <a:lnTo>
                    <a:pt x="11252" y="1653"/>
                  </a:lnTo>
                  <a:lnTo>
                    <a:pt x="11226" y="1520"/>
                  </a:lnTo>
                  <a:lnTo>
                    <a:pt x="11146" y="1413"/>
                  </a:lnTo>
                  <a:lnTo>
                    <a:pt x="11039" y="1360"/>
                  </a:lnTo>
                  <a:lnTo>
                    <a:pt x="10906" y="1333"/>
                  </a:lnTo>
                  <a:lnTo>
                    <a:pt x="10399" y="1333"/>
                  </a:lnTo>
                  <a:lnTo>
                    <a:pt x="10399" y="320"/>
                  </a:lnTo>
                  <a:lnTo>
                    <a:pt x="10399" y="213"/>
                  </a:lnTo>
                  <a:lnTo>
                    <a:pt x="10319" y="107"/>
                  </a:lnTo>
                  <a:lnTo>
                    <a:pt x="10212" y="27"/>
                  </a:lnTo>
                  <a:lnTo>
                    <a:pt x="10079" y="0"/>
                  </a:lnTo>
                  <a:lnTo>
                    <a:pt x="8186" y="0"/>
                  </a:lnTo>
                  <a:lnTo>
                    <a:pt x="8079" y="27"/>
                  </a:lnTo>
                  <a:lnTo>
                    <a:pt x="7973" y="107"/>
                  </a:lnTo>
                  <a:lnTo>
                    <a:pt x="7893" y="213"/>
                  </a:lnTo>
                  <a:lnTo>
                    <a:pt x="7866" y="320"/>
                  </a:lnTo>
                  <a:lnTo>
                    <a:pt x="7866" y="1333"/>
                  </a:lnTo>
                  <a:lnTo>
                    <a:pt x="3493" y="1333"/>
                  </a:lnTo>
                  <a:lnTo>
                    <a:pt x="3493" y="320"/>
                  </a:lnTo>
                  <a:lnTo>
                    <a:pt x="3467" y="213"/>
                  </a:lnTo>
                  <a:lnTo>
                    <a:pt x="3413" y="107"/>
                  </a:lnTo>
                  <a:lnTo>
                    <a:pt x="3307" y="27"/>
                  </a:lnTo>
                  <a:lnTo>
                    <a:pt x="31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1733398" y="9610242"/>
              <a:ext cx="91252" cy="109488"/>
            </a:xfrm>
            <a:custGeom>
              <a:rect b="b" l="l" r="r" t="t"/>
              <a:pathLst>
                <a:path extrusionOk="0" h="5920" w="4934">
                  <a:moveTo>
                    <a:pt x="2480" y="1653"/>
                  </a:moveTo>
                  <a:lnTo>
                    <a:pt x="2800" y="1680"/>
                  </a:lnTo>
                  <a:lnTo>
                    <a:pt x="3120" y="1760"/>
                  </a:lnTo>
                  <a:lnTo>
                    <a:pt x="3414" y="1893"/>
                  </a:lnTo>
                  <a:lnTo>
                    <a:pt x="3574" y="2000"/>
                  </a:lnTo>
                  <a:lnTo>
                    <a:pt x="3680" y="2107"/>
                  </a:lnTo>
                  <a:lnTo>
                    <a:pt x="3814" y="2213"/>
                  </a:lnTo>
                  <a:lnTo>
                    <a:pt x="3920" y="2347"/>
                  </a:lnTo>
                  <a:lnTo>
                    <a:pt x="4027" y="2507"/>
                  </a:lnTo>
                  <a:lnTo>
                    <a:pt x="4107" y="2667"/>
                  </a:lnTo>
                  <a:lnTo>
                    <a:pt x="4187" y="2827"/>
                  </a:lnTo>
                  <a:lnTo>
                    <a:pt x="4240" y="3040"/>
                  </a:lnTo>
                  <a:lnTo>
                    <a:pt x="4267" y="3227"/>
                  </a:lnTo>
                  <a:lnTo>
                    <a:pt x="4293" y="3440"/>
                  </a:lnTo>
                  <a:lnTo>
                    <a:pt x="4267" y="3626"/>
                  </a:lnTo>
                  <a:lnTo>
                    <a:pt x="4240" y="3813"/>
                  </a:lnTo>
                  <a:lnTo>
                    <a:pt x="4213" y="4000"/>
                  </a:lnTo>
                  <a:lnTo>
                    <a:pt x="4133" y="4160"/>
                  </a:lnTo>
                  <a:lnTo>
                    <a:pt x="4054" y="4320"/>
                  </a:lnTo>
                  <a:lnTo>
                    <a:pt x="3974" y="4453"/>
                  </a:lnTo>
                  <a:lnTo>
                    <a:pt x="3867" y="4613"/>
                  </a:lnTo>
                  <a:lnTo>
                    <a:pt x="3760" y="4720"/>
                  </a:lnTo>
                  <a:lnTo>
                    <a:pt x="3627" y="4853"/>
                  </a:lnTo>
                  <a:lnTo>
                    <a:pt x="3494" y="4960"/>
                  </a:lnTo>
                  <a:lnTo>
                    <a:pt x="3334" y="5040"/>
                  </a:lnTo>
                  <a:lnTo>
                    <a:pt x="3174" y="5120"/>
                  </a:lnTo>
                  <a:lnTo>
                    <a:pt x="3014" y="5173"/>
                  </a:lnTo>
                  <a:lnTo>
                    <a:pt x="2827" y="5226"/>
                  </a:lnTo>
                  <a:lnTo>
                    <a:pt x="2667" y="5253"/>
                  </a:lnTo>
                  <a:lnTo>
                    <a:pt x="2294" y="5253"/>
                  </a:lnTo>
                  <a:lnTo>
                    <a:pt x="2107" y="5226"/>
                  </a:lnTo>
                  <a:lnTo>
                    <a:pt x="1947" y="5173"/>
                  </a:lnTo>
                  <a:lnTo>
                    <a:pt x="1760" y="5120"/>
                  </a:lnTo>
                  <a:lnTo>
                    <a:pt x="1600" y="5040"/>
                  </a:lnTo>
                  <a:lnTo>
                    <a:pt x="1467" y="4960"/>
                  </a:lnTo>
                  <a:lnTo>
                    <a:pt x="1334" y="4853"/>
                  </a:lnTo>
                  <a:lnTo>
                    <a:pt x="1201" y="4720"/>
                  </a:lnTo>
                  <a:lnTo>
                    <a:pt x="1067" y="4613"/>
                  </a:lnTo>
                  <a:lnTo>
                    <a:pt x="961" y="4453"/>
                  </a:lnTo>
                  <a:lnTo>
                    <a:pt x="881" y="4320"/>
                  </a:lnTo>
                  <a:lnTo>
                    <a:pt x="801" y="4160"/>
                  </a:lnTo>
                  <a:lnTo>
                    <a:pt x="747" y="4000"/>
                  </a:lnTo>
                  <a:lnTo>
                    <a:pt x="694" y="3813"/>
                  </a:lnTo>
                  <a:lnTo>
                    <a:pt x="667" y="3626"/>
                  </a:lnTo>
                  <a:lnTo>
                    <a:pt x="667" y="3440"/>
                  </a:lnTo>
                  <a:lnTo>
                    <a:pt x="694" y="3227"/>
                  </a:lnTo>
                  <a:lnTo>
                    <a:pt x="721" y="3040"/>
                  </a:lnTo>
                  <a:lnTo>
                    <a:pt x="774" y="2827"/>
                  </a:lnTo>
                  <a:lnTo>
                    <a:pt x="854" y="2667"/>
                  </a:lnTo>
                  <a:lnTo>
                    <a:pt x="934" y="2507"/>
                  </a:lnTo>
                  <a:lnTo>
                    <a:pt x="1014" y="2347"/>
                  </a:lnTo>
                  <a:lnTo>
                    <a:pt x="1147" y="2213"/>
                  </a:lnTo>
                  <a:lnTo>
                    <a:pt x="1254" y="2107"/>
                  </a:lnTo>
                  <a:lnTo>
                    <a:pt x="1387" y="2000"/>
                  </a:lnTo>
                  <a:lnTo>
                    <a:pt x="1520" y="1893"/>
                  </a:lnTo>
                  <a:lnTo>
                    <a:pt x="1814" y="1760"/>
                  </a:lnTo>
                  <a:lnTo>
                    <a:pt x="2134" y="1680"/>
                  </a:lnTo>
                  <a:lnTo>
                    <a:pt x="2480" y="1653"/>
                  </a:lnTo>
                  <a:close/>
                  <a:moveTo>
                    <a:pt x="1920" y="0"/>
                  </a:moveTo>
                  <a:lnTo>
                    <a:pt x="1787" y="27"/>
                  </a:lnTo>
                  <a:lnTo>
                    <a:pt x="1680" y="107"/>
                  </a:lnTo>
                  <a:lnTo>
                    <a:pt x="1627" y="214"/>
                  </a:lnTo>
                  <a:lnTo>
                    <a:pt x="1600" y="320"/>
                  </a:lnTo>
                  <a:lnTo>
                    <a:pt x="1627" y="427"/>
                  </a:lnTo>
                  <a:lnTo>
                    <a:pt x="1680" y="534"/>
                  </a:lnTo>
                  <a:lnTo>
                    <a:pt x="1787" y="614"/>
                  </a:lnTo>
                  <a:lnTo>
                    <a:pt x="1920" y="640"/>
                  </a:lnTo>
                  <a:lnTo>
                    <a:pt x="2134" y="640"/>
                  </a:lnTo>
                  <a:lnTo>
                    <a:pt x="2134" y="1013"/>
                  </a:lnTo>
                  <a:lnTo>
                    <a:pt x="1920" y="1040"/>
                  </a:lnTo>
                  <a:lnTo>
                    <a:pt x="1707" y="1093"/>
                  </a:lnTo>
                  <a:lnTo>
                    <a:pt x="1494" y="1173"/>
                  </a:lnTo>
                  <a:lnTo>
                    <a:pt x="1307" y="1280"/>
                  </a:lnTo>
                  <a:lnTo>
                    <a:pt x="1121" y="1387"/>
                  </a:lnTo>
                  <a:lnTo>
                    <a:pt x="934" y="1520"/>
                  </a:lnTo>
                  <a:lnTo>
                    <a:pt x="774" y="1653"/>
                  </a:lnTo>
                  <a:lnTo>
                    <a:pt x="614" y="1813"/>
                  </a:lnTo>
                  <a:lnTo>
                    <a:pt x="481" y="2000"/>
                  </a:lnTo>
                  <a:lnTo>
                    <a:pt x="374" y="2160"/>
                  </a:lnTo>
                  <a:lnTo>
                    <a:pt x="267" y="2373"/>
                  </a:lnTo>
                  <a:lnTo>
                    <a:pt x="161" y="2560"/>
                  </a:lnTo>
                  <a:lnTo>
                    <a:pt x="107" y="2773"/>
                  </a:lnTo>
                  <a:lnTo>
                    <a:pt x="54" y="2987"/>
                  </a:lnTo>
                  <a:lnTo>
                    <a:pt x="27" y="3227"/>
                  </a:lnTo>
                  <a:lnTo>
                    <a:pt x="1" y="3440"/>
                  </a:lnTo>
                  <a:lnTo>
                    <a:pt x="27" y="3760"/>
                  </a:lnTo>
                  <a:lnTo>
                    <a:pt x="81" y="4026"/>
                  </a:lnTo>
                  <a:lnTo>
                    <a:pt x="161" y="4293"/>
                  </a:lnTo>
                  <a:lnTo>
                    <a:pt x="241" y="4533"/>
                  </a:lnTo>
                  <a:lnTo>
                    <a:pt x="374" y="4746"/>
                  </a:lnTo>
                  <a:lnTo>
                    <a:pt x="507" y="4960"/>
                  </a:lnTo>
                  <a:lnTo>
                    <a:pt x="641" y="5120"/>
                  </a:lnTo>
                  <a:lnTo>
                    <a:pt x="827" y="5306"/>
                  </a:lnTo>
                  <a:lnTo>
                    <a:pt x="987" y="5440"/>
                  </a:lnTo>
                  <a:lnTo>
                    <a:pt x="1174" y="5573"/>
                  </a:lnTo>
                  <a:lnTo>
                    <a:pt x="1387" y="5680"/>
                  </a:lnTo>
                  <a:lnTo>
                    <a:pt x="1600" y="5760"/>
                  </a:lnTo>
                  <a:lnTo>
                    <a:pt x="1814" y="5813"/>
                  </a:lnTo>
                  <a:lnTo>
                    <a:pt x="2027" y="5866"/>
                  </a:lnTo>
                  <a:lnTo>
                    <a:pt x="2240" y="5893"/>
                  </a:lnTo>
                  <a:lnTo>
                    <a:pt x="2480" y="5920"/>
                  </a:lnTo>
                  <a:lnTo>
                    <a:pt x="2694" y="5893"/>
                  </a:lnTo>
                  <a:lnTo>
                    <a:pt x="2934" y="5866"/>
                  </a:lnTo>
                  <a:lnTo>
                    <a:pt x="3147" y="5813"/>
                  </a:lnTo>
                  <a:lnTo>
                    <a:pt x="3360" y="5760"/>
                  </a:lnTo>
                  <a:lnTo>
                    <a:pt x="3574" y="5680"/>
                  </a:lnTo>
                  <a:lnTo>
                    <a:pt x="3760" y="5573"/>
                  </a:lnTo>
                  <a:lnTo>
                    <a:pt x="3947" y="5440"/>
                  </a:lnTo>
                  <a:lnTo>
                    <a:pt x="4133" y="5306"/>
                  </a:lnTo>
                  <a:lnTo>
                    <a:pt x="4293" y="5120"/>
                  </a:lnTo>
                  <a:lnTo>
                    <a:pt x="4453" y="4960"/>
                  </a:lnTo>
                  <a:lnTo>
                    <a:pt x="4587" y="4746"/>
                  </a:lnTo>
                  <a:lnTo>
                    <a:pt x="4693" y="4533"/>
                  </a:lnTo>
                  <a:lnTo>
                    <a:pt x="4800" y="4293"/>
                  </a:lnTo>
                  <a:lnTo>
                    <a:pt x="4880" y="4026"/>
                  </a:lnTo>
                  <a:lnTo>
                    <a:pt x="4907" y="3760"/>
                  </a:lnTo>
                  <a:lnTo>
                    <a:pt x="4933" y="3440"/>
                  </a:lnTo>
                  <a:lnTo>
                    <a:pt x="4933" y="3227"/>
                  </a:lnTo>
                  <a:lnTo>
                    <a:pt x="4907" y="2987"/>
                  </a:lnTo>
                  <a:lnTo>
                    <a:pt x="4853" y="2773"/>
                  </a:lnTo>
                  <a:lnTo>
                    <a:pt x="4773" y="2560"/>
                  </a:lnTo>
                  <a:lnTo>
                    <a:pt x="4693" y="2373"/>
                  </a:lnTo>
                  <a:lnTo>
                    <a:pt x="4587" y="2160"/>
                  </a:lnTo>
                  <a:lnTo>
                    <a:pt x="4453" y="2000"/>
                  </a:lnTo>
                  <a:lnTo>
                    <a:pt x="4320" y="1813"/>
                  </a:lnTo>
                  <a:lnTo>
                    <a:pt x="4187" y="1653"/>
                  </a:lnTo>
                  <a:lnTo>
                    <a:pt x="4000" y="1520"/>
                  </a:lnTo>
                  <a:lnTo>
                    <a:pt x="3840" y="1387"/>
                  </a:lnTo>
                  <a:lnTo>
                    <a:pt x="3654" y="1280"/>
                  </a:lnTo>
                  <a:lnTo>
                    <a:pt x="3440" y="1173"/>
                  </a:lnTo>
                  <a:lnTo>
                    <a:pt x="3254" y="1093"/>
                  </a:lnTo>
                  <a:lnTo>
                    <a:pt x="3014" y="1040"/>
                  </a:lnTo>
                  <a:lnTo>
                    <a:pt x="2800" y="1013"/>
                  </a:lnTo>
                  <a:lnTo>
                    <a:pt x="2800" y="640"/>
                  </a:lnTo>
                  <a:lnTo>
                    <a:pt x="3014" y="640"/>
                  </a:lnTo>
                  <a:lnTo>
                    <a:pt x="3147" y="614"/>
                  </a:lnTo>
                  <a:lnTo>
                    <a:pt x="3254" y="534"/>
                  </a:lnTo>
                  <a:lnTo>
                    <a:pt x="3334" y="427"/>
                  </a:lnTo>
                  <a:lnTo>
                    <a:pt x="3334" y="320"/>
                  </a:lnTo>
                  <a:lnTo>
                    <a:pt x="3334" y="214"/>
                  </a:lnTo>
                  <a:lnTo>
                    <a:pt x="3254" y="107"/>
                  </a:lnTo>
                  <a:lnTo>
                    <a:pt x="3147" y="27"/>
                  </a:lnTo>
                  <a:lnTo>
                    <a:pt x="30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1772847" y="9653630"/>
              <a:ext cx="22711" cy="29110"/>
            </a:xfrm>
            <a:custGeom>
              <a:rect b="b" l="l" r="r" t="t"/>
              <a:pathLst>
                <a:path extrusionOk="0" h="1574" w="1228">
                  <a:moveTo>
                    <a:pt x="214" y="1"/>
                  </a:moveTo>
                  <a:lnTo>
                    <a:pt x="107" y="81"/>
                  </a:lnTo>
                  <a:lnTo>
                    <a:pt x="27" y="187"/>
                  </a:lnTo>
                  <a:lnTo>
                    <a:pt x="1" y="321"/>
                  </a:lnTo>
                  <a:lnTo>
                    <a:pt x="1" y="1227"/>
                  </a:lnTo>
                  <a:lnTo>
                    <a:pt x="27" y="1360"/>
                  </a:lnTo>
                  <a:lnTo>
                    <a:pt x="107" y="1467"/>
                  </a:lnTo>
                  <a:lnTo>
                    <a:pt x="214" y="1547"/>
                  </a:lnTo>
                  <a:lnTo>
                    <a:pt x="347" y="1574"/>
                  </a:lnTo>
                  <a:lnTo>
                    <a:pt x="907" y="1574"/>
                  </a:lnTo>
                  <a:lnTo>
                    <a:pt x="1041" y="1520"/>
                  </a:lnTo>
                  <a:lnTo>
                    <a:pt x="1147" y="1467"/>
                  </a:lnTo>
                  <a:lnTo>
                    <a:pt x="1201" y="1360"/>
                  </a:lnTo>
                  <a:lnTo>
                    <a:pt x="1227" y="1227"/>
                  </a:lnTo>
                  <a:lnTo>
                    <a:pt x="1201" y="1120"/>
                  </a:lnTo>
                  <a:lnTo>
                    <a:pt x="1147" y="1014"/>
                  </a:lnTo>
                  <a:lnTo>
                    <a:pt x="1041" y="934"/>
                  </a:lnTo>
                  <a:lnTo>
                    <a:pt x="907" y="907"/>
                  </a:lnTo>
                  <a:lnTo>
                    <a:pt x="667" y="907"/>
                  </a:lnTo>
                  <a:lnTo>
                    <a:pt x="667" y="321"/>
                  </a:lnTo>
                  <a:lnTo>
                    <a:pt x="641" y="187"/>
                  </a:lnTo>
                  <a:lnTo>
                    <a:pt x="561" y="81"/>
                  </a:lnTo>
                  <a:lnTo>
                    <a:pt x="4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22"/>
          <p:cNvGrpSpPr/>
          <p:nvPr/>
        </p:nvGrpSpPr>
        <p:grpSpPr>
          <a:xfrm>
            <a:off x="2142784" y="9513205"/>
            <a:ext cx="220512" cy="221003"/>
            <a:chOff x="2238355" y="9535783"/>
            <a:chExt cx="207638" cy="208101"/>
          </a:xfrm>
        </p:grpSpPr>
        <p:sp>
          <p:nvSpPr>
            <p:cNvPr id="431" name="Google Shape;431;p22"/>
            <p:cNvSpPr/>
            <p:nvPr/>
          </p:nvSpPr>
          <p:spPr>
            <a:xfrm>
              <a:off x="2324650" y="9573752"/>
              <a:ext cx="34548" cy="34529"/>
            </a:xfrm>
            <a:custGeom>
              <a:rect b="b" l="l" r="r" t="t"/>
              <a:pathLst>
                <a:path extrusionOk="0" h="1867" w="1868">
                  <a:moveTo>
                    <a:pt x="934" y="640"/>
                  </a:moveTo>
                  <a:lnTo>
                    <a:pt x="1041" y="667"/>
                  </a:lnTo>
                  <a:lnTo>
                    <a:pt x="1147" y="747"/>
                  </a:lnTo>
                  <a:lnTo>
                    <a:pt x="1201" y="827"/>
                  </a:lnTo>
                  <a:lnTo>
                    <a:pt x="1227" y="933"/>
                  </a:lnTo>
                  <a:lnTo>
                    <a:pt x="1201" y="1040"/>
                  </a:lnTo>
                  <a:lnTo>
                    <a:pt x="1121" y="1147"/>
                  </a:lnTo>
                  <a:lnTo>
                    <a:pt x="1041" y="1200"/>
                  </a:lnTo>
                  <a:lnTo>
                    <a:pt x="827" y="1200"/>
                  </a:lnTo>
                  <a:lnTo>
                    <a:pt x="747" y="1147"/>
                  </a:lnTo>
                  <a:lnTo>
                    <a:pt x="694" y="1040"/>
                  </a:lnTo>
                  <a:lnTo>
                    <a:pt x="668" y="933"/>
                  </a:lnTo>
                  <a:lnTo>
                    <a:pt x="694" y="827"/>
                  </a:lnTo>
                  <a:lnTo>
                    <a:pt x="747" y="747"/>
                  </a:lnTo>
                  <a:lnTo>
                    <a:pt x="827" y="667"/>
                  </a:lnTo>
                  <a:lnTo>
                    <a:pt x="934" y="640"/>
                  </a:lnTo>
                  <a:close/>
                  <a:moveTo>
                    <a:pt x="934" y="0"/>
                  </a:moveTo>
                  <a:lnTo>
                    <a:pt x="774" y="27"/>
                  </a:lnTo>
                  <a:lnTo>
                    <a:pt x="614" y="54"/>
                  </a:lnTo>
                  <a:lnTo>
                    <a:pt x="454" y="134"/>
                  </a:lnTo>
                  <a:lnTo>
                    <a:pt x="321" y="240"/>
                  </a:lnTo>
                  <a:lnTo>
                    <a:pt x="188" y="373"/>
                  </a:lnTo>
                  <a:lnTo>
                    <a:pt x="108" y="533"/>
                  </a:lnTo>
                  <a:lnTo>
                    <a:pt x="28" y="720"/>
                  </a:lnTo>
                  <a:lnTo>
                    <a:pt x="1" y="933"/>
                  </a:lnTo>
                  <a:lnTo>
                    <a:pt x="28" y="1120"/>
                  </a:lnTo>
                  <a:lnTo>
                    <a:pt x="81" y="1307"/>
                  </a:lnTo>
                  <a:lnTo>
                    <a:pt x="161" y="1467"/>
                  </a:lnTo>
                  <a:lnTo>
                    <a:pt x="268" y="1600"/>
                  </a:lnTo>
                  <a:lnTo>
                    <a:pt x="428" y="1707"/>
                  </a:lnTo>
                  <a:lnTo>
                    <a:pt x="588" y="1787"/>
                  </a:lnTo>
                  <a:lnTo>
                    <a:pt x="747" y="1840"/>
                  </a:lnTo>
                  <a:lnTo>
                    <a:pt x="934" y="1867"/>
                  </a:lnTo>
                  <a:lnTo>
                    <a:pt x="1121" y="1840"/>
                  </a:lnTo>
                  <a:lnTo>
                    <a:pt x="1307" y="1787"/>
                  </a:lnTo>
                  <a:lnTo>
                    <a:pt x="1467" y="1707"/>
                  </a:lnTo>
                  <a:lnTo>
                    <a:pt x="1601" y="1600"/>
                  </a:lnTo>
                  <a:lnTo>
                    <a:pt x="1707" y="1467"/>
                  </a:lnTo>
                  <a:lnTo>
                    <a:pt x="1814" y="1307"/>
                  </a:lnTo>
                  <a:lnTo>
                    <a:pt x="1867" y="1120"/>
                  </a:lnTo>
                  <a:lnTo>
                    <a:pt x="1867" y="933"/>
                  </a:lnTo>
                  <a:lnTo>
                    <a:pt x="1841" y="720"/>
                  </a:lnTo>
                  <a:lnTo>
                    <a:pt x="1787" y="533"/>
                  </a:lnTo>
                  <a:lnTo>
                    <a:pt x="1681" y="373"/>
                  </a:lnTo>
                  <a:lnTo>
                    <a:pt x="1574" y="240"/>
                  </a:lnTo>
                  <a:lnTo>
                    <a:pt x="1441" y="134"/>
                  </a:lnTo>
                  <a:lnTo>
                    <a:pt x="1281" y="54"/>
                  </a:lnTo>
                  <a:lnTo>
                    <a:pt x="1121" y="27"/>
                  </a:lnTo>
                  <a:lnTo>
                    <a:pt x="9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2238355" y="9535783"/>
              <a:ext cx="207638" cy="208101"/>
            </a:xfrm>
            <a:custGeom>
              <a:rect b="b" l="l" r="r" t="t"/>
              <a:pathLst>
                <a:path extrusionOk="0" h="11252" w="11227">
                  <a:moveTo>
                    <a:pt x="5867" y="667"/>
                  </a:moveTo>
                  <a:lnTo>
                    <a:pt x="5867" y="1013"/>
                  </a:lnTo>
                  <a:lnTo>
                    <a:pt x="5893" y="1120"/>
                  </a:lnTo>
                  <a:lnTo>
                    <a:pt x="5947" y="1200"/>
                  </a:lnTo>
                  <a:lnTo>
                    <a:pt x="6000" y="1280"/>
                  </a:lnTo>
                  <a:lnTo>
                    <a:pt x="6107" y="1333"/>
                  </a:lnTo>
                  <a:lnTo>
                    <a:pt x="6293" y="1387"/>
                  </a:lnTo>
                  <a:lnTo>
                    <a:pt x="6453" y="1493"/>
                  </a:lnTo>
                  <a:lnTo>
                    <a:pt x="6640" y="1600"/>
                  </a:lnTo>
                  <a:lnTo>
                    <a:pt x="6773" y="1707"/>
                  </a:lnTo>
                  <a:lnTo>
                    <a:pt x="6880" y="1787"/>
                  </a:lnTo>
                  <a:lnTo>
                    <a:pt x="6960" y="1813"/>
                  </a:lnTo>
                  <a:lnTo>
                    <a:pt x="7067" y="1813"/>
                  </a:lnTo>
                  <a:lnTo>
                    <a:pt x="7173" y="1760"/>
                  </a:lnTo>
                  <a:lnTo>
                    <a:pt x="7493" y="1573"/>
                  </a:lnTo>
                  <a:lnTo>
                    <a:pt x="7760" y="2027"/>
                  </a:lnTo>
                  <a:lnTo>
                    <a:pt x="7440" y="2213"/>
                  </a:lnTo>
                  <a:lnTo>
                    <a:pt x="7360" y="2293"/>
                  </a:lnTo>
                  <a:lnTo>
                    <a:pt x="7307" y="2373"/>
                  </a:lnTo>
                  <a:lnTo>
                    <a:pt x="7280" y="2480"/>
                  </a:lnTo>
                  <a:lnTo>
                    <a:pt x="7280" y="2586"/>
                  </a:lnTo>
                  <a:lnTo>
                    <a:pt x="7307" y="2746"/>
                  </a:lnTo>
                  <a:lnTo>
                    <a:pt x="7333" y="2933"/>
                  </a:lnTo>
                  <a:lnTo>
                    <a:pt x="7333" y="3120"/>
                  </a:lnTo>
                  <a:lnTo>
                    <a:pt x="7307" y="3280"/>
                  </a:lnTo>
                  <a:lnTo>
                    <a:pt x="7307" y="3386"/>
                  </a:lnTo>
                  <a:lnTo>
                    <a:pt x="7333" y="3493"/>
                  </a:lnTo>
                  <a:lnTo>
                    <a:pt x="7387" y="3573"/>
                  </a:lnTo>
                  <a:lnTo>
                    <a:pt x="7493" y="3626"/>
                  </a:lnTo>
                  <a:lnTo>
                    <a:pt x="7813" y="3813"/>
                  </a:lnTo>
                  <a:lnTo>
                    <a:pt x="7600" y="4266"/>
                  </a:lnTo>
                  <a:lnTo>
                    <a:pt x="7253" y="4106"/>
                  </a:lnTo>
                  <a:lnTo>
                    <a:pt x="7147" y="4080"/>
                  </a:lnTo>
                  <a:lnTo>
                    <a:pt x="7040" y="4080"/>
                  </a:lnTo>
                  <a:lnTo>
                    <a:pt x="6933" y="4106"/>
                  </a:lnTo>
                  <a:lnTo>
                    <a:pt x="6853" y="4160"/>
                  </a:lnTo>
                  <a:lnTo>
                    <a:pt x="6693" y="4320"/>
                  </a:lnTo>
                  <a:lnTo>
                    <a:pt x="6507" y="4453"/>
                  </a:lnTo>
                  <a:lnTo>
                    <a:pt x="6320" y="4560"/>
                  </a:lnTo>
                  <a:lnTo>
                    <a:pt x="6107" y="4640"/>
                  </a:lnTo>
                  <a:lnTo>
                    <a:pt x="6000" y="4693"/>
                  </a:lnTo>
                  <a:lnTo>
                    <a:pt x="5947" y="4746"/>
                  </a:lnTo>
                  <a:lnTo>
                    <a:pt x="5893" y="4853"/>
                  </a:lnTo>
                  <a:lnTo>
                    <a:pt x="5867" y="4959"/>
                  </a:lnTo>
                  <a:lnTo>
                    <a:pt x="5867" y="5359"/>
                  </a:lnTo>
                  <a:lnTo>
                    <a:pt x="5334" y="5359"/>
                  </a:lnTo>
                  <a:lnTo>
                    <a:pt x="5334" y="4959"/>
                  </a:lnTo>
                  <a:lnTo>
                    <a:pt x="5334" y="4853"/>
                  </a:lnTo>
                  <a:lnTo>
                    <a:pt x="5280" y="4746"/>
                  </a:lnTo>
                  <a:lnTo>
                    <a:pt x="5200" y="4693"/>
                  </a:lnTo>
                  <a:lnTo>
                    <a:pt x="5120" y="4640"/>
                  </a:lnTo>
                  <a:lnTo>
                    <a:pt x="4934" y="4560"/>
                  </a:lnTo>
                  <a:lnTo>
                    <a:pt x="4747" y="4480"/>
                  </a:lnTo>
                  <a:lnTo>
                    <a:pt x="4587" y="4373"/>
                  </a:lnTo>
                  <a:lnTo>
                    <a:pt x="4427" y="4240"/>
                  </a:lnTo>
                  <a:lnTo>
                    <a:pt x="4347" y="4186"/>
                  </a:lnTo>
                  <a:lnTo>
                    <a:pt x="4240" y="4160"/>
                  </a:lnTo>
                  <a:lnTo>
                    <a:pt x="4134" y="4160"/>
                  </a:lnTo>
                  <a:lnTo>
                    <a:pt x="4027" y="4213"/>
                  </a:lnTo>
                  <a:lnTo>
                    <a:pt x="3707" y="4400"/>
                  </a:lnTo>
                  <a:lnTo>
                    <a:pt x="3440" y="3946"/>
                  </a:lnTo>
                  <a:lnTo>
                    <a:pt x="3760" y="3760"/>
                  </a:lnTo>
                  <a:lnTo>
                    <a:pt x="3840" y="3680"/>
                  </a:lnTo>
                  <a:lnTo>
                    <a:pt x="3920" y="3600"/>
                  </a:lnTo>
                  <a:lnTo>
                    <a:pt x="3920" y="3493"/>
                  </a:lnTo>
                  <a:lnTo>
                    <a:pt x="3920" y="3386"/>
                  </a:lnTo>
                  <a:lnTo>
                    <a:pt x="3894" y="3226"/>
                  </a:lnTo>
                  <a:lnTo>
                    <a:pt x="3867" y="3040"/>
                  </a:lnTo>
                  <a:lnTo>
                    <a:pt x="3894" y="2853"/>
                  </a:lnTo>
                  <a:lnTo>
                    <a:pt x="3894" y="2693"/>
                  </a:lnTo>
                  <a:lnTo>
                    <a:pt x="3894" y="2586"/>
                  </a:lnTo>
                  <a:lnTo>
                    <a:pt x="3867" y="2480"/>
                  </a:lnTo>
                  <a:lnTo>
                    <a:pt x="3814" y="2400"/>
                  </a:lnTo>
                  <a:lnTo>
                    <a:pt x="3734" y="2320"/>
                  </a:lnTo>
                  <a:lnTo>
                    <a:pt x="3387" y="2160"/>
                  </a:lnTo>
                  <a:lnTo>
                    <a:pt x="3627" y="1680"/>
                  </a:lnTo>
                  <a:lnTo>
                    <a:pt x="3974" y="1867"/>
                  </a:lnTo>
                  <a:lnTo>
                    <a:pt x="4080" y="1893"/>
                  </a:lnTo>
                  <a:lnTo>
                    <a:pt x="4160" y="1893"/>
                  </a:lnTo>
                  <a:lnTo>
                    <a:pt x="4267" y="1867"/>
                  </a:lnTo>
                  <a:lnTo>
                    <a:pt x="4347" y="1787"/>
                  </a:lnTo>
                  <a:lnTo>
                    <a:pt x="4507" y="1653"/>
                  </a:lnTo>
                  <a:lnTo>
                    <a:pt x="4694" y="1520"/>
                  </a:lnTo>
                  <a:lnTo>
                    <a:pt x="4907" y="1413"/>
                  </a:lnTo>
                  <a:lnTo>
                    <a:pt x="5120" y="1333"/>
                  </a:lnTo>
                  <a:lnTo>
                    <a:pt x="5200" y="1280"/>
                  </a:lnTo>
                  <a:lnTo>
                    <a:pt x="5280" y="1200"/>
                  </a:lnTo>
                  <a:lnTo>
                    <a:pt x="5334" y="1120"/>
                  </a:lnTo>
                  <a:lnTo>
                    <a:pt x="5334" y="1013"/>
                  </a:lnTo>
                  <a:lnTo>
                    <a:pt x="5334" y="667"/>
                  </a:lnTo>
                  <a:close/>
                  <a:moveTo>
                    <a:pt x="4160" y="4879"/>
                  </a:moveTo>
                  <a:lnTo>
                    <a:pt x="4427" y="5066"/>
                  </a:lnTo>
                  <a:lnTo>
                    <a:pt x="4694" y="5199"/>
                  </a:lnTo>
                  <a:lnTo>
                    <a:pt x="4694" y="5413"/>
                  </a:lnTo>
                  <a:lnTo>
                    <a:pt x="4667" y="5599"/>
                  </a:lnTo>
                  <a:lnTo>
                    <a:pt x="4640" y="5759"/>
                  </a:lnTo>
                  <a:lnTo>
                    <a:pt x="4614" y="5919"/>
                  </a:lnTo>
                  <a:lnTo>
                    <a:pt x="4534" y="6079"/>
                  </a:lnTo>
                  <a:lnTo>
                    <a:pt x="4480" y="6239"/>
                  </a:lnTo>
                  <a:lnTo>
                    <a:pt x="4374" y="6373"/>
                  </a:lnTo>
                  <a:lnTo>
                    <a:pt x="4160" y="6639"/>
                  </a:lnTo>
                  <a:lnTo>
                    <a:pt x="3920" y="6853"/>
                  </a:lnTo>
                  <a:lnTo>
                    <a:pt x="3760" y="6933"/>
                  </a:lnTo>
                  <a:lnTo>
                    <a:pt x="3627" y="7013"/>
                  </a:lnTo>
                  <a:lnTo>
                    <a:pt x="3440" y="7066"/>
                  </a:lnTo>
                  <a:lnTo>
                    <a:pt x="3280" y="7119"/>
                  </a:lnTo>
                  <a:lnTo>
                    <a:pt x="3120" y="7146"/>
                  </a:lnTo>
                  <a:lnTo>
                    <a:pt x="2107" y="7146"/>
                  </a:lnTo>
                  <a:lnTo>
                    <a:pt x="1974" y="7173"/>
                  </a:lnTo>
                  <a:lnTo>
                    <a:pt x="1894" y="7253"/>
                  </a:lnTo>
                  <a:lnTo>
                    <a:pt x="1814" y="7359"/>
                  </a:lnTo>
                  <a:lnTo>
                    <a:pt x="1787" y="7466"/>
                  </a:lnTo>
                  <a:lnTo>
                    <a:pt x="1787" y="7706"/>
                  </a:lnTo>
                  <a:lnTo>
                    <a:pt x="1521" y="7706"/>
                  </a:lnTo>
                  <a:lnTo>
                    <a:pt x="774" y="6879"/>
                  </a:lnTo>
                  <a:lnTo>
                    <a:pt x="1521" y="6053"/>
                  </a:lnTo>
                  <a:lnTo>
                    <a:pt x="1787" y="6053"/>
                  </a:lnTo>
                  <a:lnTo>
                    <a:pt x="1787" y="6293"/>
                  </a:lnTo>
                  <a:lnTo>
                    <a:pt x="1814" y="6426"/>
                  </a:lnTo>
                  <a:lnTo>
                    <a:pt x="1894" y="6533"/>
                  </a:lnTo>
                  <a:lnTo>
                    <a:pt x="1974" y="6586"/>
                  </a:lnTo>
                  <a:lnTo>
                    <a:pt x="2107" y="6613"/>
                  </a:lnTo>
                  <a:lnTo>
                    <a:pt x="3094" y="6613"/>
                  </a:lnTo>
                  <a:lnTo>
                    <a:pt x="3307" y="6586"/>
                  </a:lnTo>
                  <a:lnTo>
                    <a:pt x="3494" y="6533"/>
                  </a:lnTo>
                  <a:lnTo>
                    <a:pt x="3680" y="6426"/>
                  </a:lnTo>
                  <a:lnTo>
                    <a:pt x="3840" y="6319"/>
                  </a:lnTo>
                  <a:lnTo>
                    <a:pt x="3947" y="6159"/>
                  </a:lnTo>
                  <a:lnTo>
                    <a:pt x="4054" y="5973"/>
                  </a:lnTo>
                  <a:lnTo>
                    <a:pt x="4107" y="5786"/>
                  </a:lnTo>
                  <a:lnTo>
                    <a:pt x="4134" y="5573"/>
                  </a:lnTo>
                  <a:lnTo>
                    <a:pt x="4134" y="4906"/>
                  </a:lnTo>
                  <a:lnTo>
                    <a:pt x="4160" y="4879"/>
                  </a:lnTo>
                  <a:close/>
                  <a:moveTo>
                    <a:pt x="7067" y="4879"/>
                  </a:moveTo>
                  <a:lnTo>
                    <a:pt x="7067" y="5573"/>
                  </a:lnTo>
                  <a:lnTo>
                    <a:pt x="7093" y="5786"/>
                  </a:lnTo>
                  <a:lnTo>
                    <a:pt x="7147" y="5973"/>
                  </a:lnTo>
                  <a:lnTo>
                    <a:pt x="7253" y="6159"/>
                  </a:lnTo>
                  <a:lnTo>
                    <a:pt x="7387" y="6319"/>
                  </a:lnTo>
                  <a:lnTo>
                    <a:pt x="7547" y="6426"/>
                  </a:lnTo>
                  <a:lnTo>
                    <a:pt x="7707" y="6533"/>
                  </a:lnTo>
                  <a:lnTo>
                    <a:pt x="7920" y="6586"/>
                  </a:lnTo>
                  <a:lnTo>
                    <a:pt x="8133" y="6613"/>
                  </a:lnTo>
                  <a:lnTo>
                    <a:pt x="9093" y="6613"/>
                  </a:lnTo>
                  <a:lnTo>
                    <a:pt x="9226" y="6586"/>
                  </a:lnTo>
                  <a:lnTo>
                    <a:pt x="9333" y="6533"/>
                  </a:lnTo>
                  <a:lnTo>
                    <a:pt x="9413" y="6426"/>
                  </a:lnTo>
                  <a:lnTo>
                    <a:pt x="9413" y="6293"/>
                  </a:lnTo>
                  <a:lnTo>
                    <a:pt x="9413" y="6053"/>
                  </a:lnTo>
                  <a:lnTo>
                    <a:pt x="9706" y="6053"/>
                  </a:lnTo>
                  <a:lnTo>
                    <a:pt x="10453" y="6879"/>
                  </a:lnTo>
                  <a:lnTo>
                    <a:pt x="9706" y="7706"/>
                  </a:lnTo>
                  <a:lnTo>
                    <a:pt x="9413" y="7706"/>
                  </a:lnTo>
                  <a:lnTo>
                    <a:pt x="9413" y="7466"/>
                  </a:lnTo>
                  <a:lnTo>
                    <a:pt x="9413" y="7359"/>
                  </a:lnTo>
                  <a:lnTo>
                    <a:pt x="9333" y="7253"/>
                  </a:lnTo>
                  <a:lnTo>
                    <a:pt x="9226" y="7173"/>
                  </a:lnTo>
                  <a:lnTo>
                    <a:pt x="9093" y="7146"/>
                  </a:lnTo>
                  <a:lnTo>
                    <a:pt x="8106" y="7146"/>
                  </a:lnTo>
                  <a:lnTo>
                    <a:pt x="7920" y="7119"/>
                  </a:lnTo>
                  <a:lnTo>
                    <a:pt x="7760" y="7066"/>
                  </a:lnTo>
                  <a:lnTo>
                    <a:pt x="7600" y="7013"/>
                  </a:lnTo>
                  <a:lnTo>
                    <a:pt x="7440" y="6933"/>
                  </a:lnTo>
                  <a:lnTo>
                    <a:pt x="7307" y="6853"/>
                  </a:lnTo>
                  <a:lnTo>
                    <a:pt x="7040" y="6639"/>
                  </a:lnTo>
                  <a:lnTo>
                    <a:pt x="6827" y="6373"/>
                  </a:lnTo>
                  <a:lnTo>
                    <a:pt x="6747" y="6239"/>
                  </a:lnTo>
                  <a:lnTo>
                    <a:pt x="6667" y="6079"/>
                  </a:lnTo>
                  <a:lnTo>
                    <a:pt x="6613" y="5919"/>
                  </a:lnTo>
                  <a:lnTo>
                    <a:pt x="6560" y="5759"/>
                  </a:lnTo>
                  <a:lnTo>
                    <a:pt x="6533" y="5599"/>
                  </a:lnTo>
                  <a:lnTo>
                    <a:pt x="6533" y="5413"/>
                  </a:lnTo>
                  <a:lnTo>
                    <a:pt x="6533" y="5199"/>
                  </a:lnTo>
                  <a:lnTo>
                    <a:pt x="6800" y="5039"/>
                  </a:lnTo>
                  <a:lnTo>
                    <a:pt x="7067" y="4879"/>
                  </a:lnTo>
                  <a:close/>
                  <a:moveTo>
                    <a:pt x="5867" y="6026"/>
                  </a:moveTo>
                  <a:lnTo>
                    <a:pt x="5867" y="9119"/>
                  </a:lnTo>
                  <a:lnTo>
                    <a:pt x="5893" y="9252"/>
                  </a:lnTo>
                  <a:lnTo>
                    <a:pt x="5973" y="9359"/>
                  </a:lnTo>
                  <a:lnTo>
                    <a:pt x="6080" y="9412"/>
                  </a:lnTo>
                  <a:lnTo>
                    <a:pt x="6187" y="9439"/>
                  </a:lnTo>
                  <a:lnTo>
                    <a:pt x="6427" y="9439"/>
                  </a:lnTo>
                  <a:lnTo>
                    <a:pt x="6427" y="9732"/>
                  </a:lnTo>
                  <a:lnTo>
                    <a:pt x="5600" y="10479"/>
                  </a:lnTo>
                  <a:lnTo>
                    <a:pt x="4774" y="9732"/>
                  </a:lnTo>
                  <a:lnTo>
                    <a:pt x="4774" y="9439"/>
                  </a:lnTo>
                  <a:lnTo>
                    <a:pt x="5014" y="9439"/>
                  </a:lnTo>
                  <a:lnTo>
                    <a:pt x="5147" y="9412"/>
                  </a:lnTo>
                  <a:lnTo>
                    <a:pt x="5254" y="9359"/>
                  </a:lnTo>
                  <a:lnTo>
                    <a:pt x="5307" y="9252"/>
                  </a:lnTo>
                  <a:lnTo>
                    <a:pt x="5334" y="9119"/>
                  </a:lnTo>
                  <a:lnTo>
                    <a:pt x="5334" y="6026"/>
                  </a:lnTo>
                  <a:close/>
                  <a:moveTo>
                    <a:pt x="5014" y="0"/>
                  </a:moveTo>
                  <a:lnTo>
                    <a:pt x="4880" y="27"/>
                  </a:lnTo>
                  <a:lnTo>
                    <a:pt x="4774" y="107"/>
                  </a:lnTo>
                  <a:lnTo>
                    <a:pt x="4720" y="213"/>
                  </a:lnTo>
                  <a:lnTo>
                    <a:pt x="4694" y="320"/>
                  </a:lnTo>
                  <a:lnTo>
                    <a:pt x="4694" y="773"/>
                  </a:lnTo>
                  <a:lnTo>
                    <a:pt x="4347" y="960"/>
                  </a:lnTo>
                  <a:lnTo>
                    <a:pt x="4054" y="1173"/>
                  </a:lnTo>
                  <a:lnTo>
                    <a:pt x="3627" y="960"/>
                  </a:lnTo>
                  <a:lnTo>
                    <a:pt x="3494" y="907"/>
                  </a:lnTo>
                  <a:lnTo>
                    <a:pt x="3387" y="933"/>
                  </a:lnTo>
                  <a:lnTo>
                    <a:pt x="3254" y="987"/>
                  </a:lnTo>
                  <a:lnTo>
                    <a:pt x="3174" y="1093"/>
                  </a:lnTo>
                  <a:lnTo>
                    <a:pt x="2641" y="2160"/>
                  </a:lnTo>
                  <a:lnTo>
                    <a:pt x="2614" y="2293"/>
                  </a:lnTo>
                  <a:lnTo>
                    <a:pt x="2641" y="2400"/>
                  </a:lnTo>
                  <a:lnTo>
                    <a:pt x="2694" y="2533"/>
                  </a:lnTo>
                  <a:lnTo>
                    <a:pt x="2800" y="2586"/>
                  </a:lnTo>
                  <a:lnTo>
                    <a:pt x="3227" y="2826"/>
                  </a:lnTo>
                  <a:lnTo>
                    <a:pt x="3227" y="3066"/>
                  </a:lnTo>
                  <a:lnTo>
                    <a:pt x="3227" y="3306"/>
                  </a:lnTo>
                  <a:lnTo>
                    <a:pt x="2827" y="3546"/>
                  </a:lnTo>
                  <a:lnTo>
                    <a:pt x="2721" y="3626"/>
                  </a:lnTo>
                  <a:lnTo>
                    <a:pt x="2667" y="3733"/>
                  </a:lnTo>
                  <a:lnTo>
                    <a:pt x="2667" y="3866"/>
                  </a:lnTo>
                  <a:lnTo>
                    <a:pt x="2694" y="4000"/>
                  </a:lnTo>
                  <a:lnTo>
                    <a:pt x="3307" y="5013"/>
                  </a:lnTo>
                  <a:lnTo>
                    <a:pt x="3387" y="5093"/>
                  </a:lnTo>
                  <a:lnTo>
                    <a:pt x="3494" y="5173"/>
                  </a:lnTo>
                  <a:lnTo>
                    <a:pt x="3494" y="5573"/>
                  </a:lnTo>
                  <a:lnTo>
                    <a:pt x="3467" y="5653"/>
                  </a:lnTo>
                  <a:lnTo>
                    <a:pt x="3440" y="5706"/>
                  </a:lnTo>
                  <a:lnTo>
                    <a:pt x="3360" y="5839"/>
                  </a:lnTo>
                  <a:lnTo>
                    <a:pt x="3227" y="5919"/>
                  </a:lnTo>
                  <a:lnTo>
                    <a:pt x="3174" y="5946"/>
                  </a:lnTo>
                  <a:lnTo>
                    <a:pt x="3094" y="5973"/>
                  </a:lnTo>
                  <a:lnTo>
                    <a:pt x="2454" y="5973"/>
                  </a:lnTo>
                  <a:lnTo>
                    <a:pt x="2454" y="5733"/>
                  </a:lnTo>
                  <a:lnTo>
                    <a:pt x="2427" y="5599"/>
                  </a:lnTo>
                  <a:lnTo>
                    <a:pt x="2347" y="5493"/>
                  </a:lnTo>
                  <a:lnTo>
                    <a:pt x="2241" y="5439"/>
                  </a:lnTo>
                  <a:lnTo>
                    <a:pt x="2107" y="5413"/>
                  </a:lnTo>
                  <a:lnTo>
                    <a:pt x="1361" y="5413"/>
                  </a:lnTo>
                  <a:lnTo>
                    <a:pt x="1227" y="5439"/>
                  </a:lnTo>
                  <a:lnTo>
                    <a:pt x="1121" y="5519"/>
                  </a:lnTo>
                  <a:lnTo>
                    <a:pt x="81" y="6666"/>
                  </a:lnTo>
                  <a:lnTo>
                    <a:pt x="1" y="6773"/>
                  </a:lnTo>
                  <a:lnTo>
                    <a:pt x="1" y="6879"/>
                  </a:lnTo>
                  <a:lnTo>
                    <a:pt x="1" y="7013"/>
                  </a:lnTo>
                  <a:lnTo>
                    <a:pt x="81" y="7119"/>
                  </a:lnTo>
                  <a:lnTo>
                    <a:pt x="1121" y="8239"/>
                  </a:lnTo>
                  <a:lnTo>
                    <a:pt x="1227" y="8319"/>
                  </a:lnTo>
                  <a:lnTo>
                    <a:pt x="1361" y="8346"/>
                  </a:lnTo>
                  <a:lnTo>
                    <a:pt x="2107" y="8346"/>
                  </a:lnTo>
                  <a:lnTo>
                    <a:pt x="2241" y="8319"/>
                  </a:lnTo>
                  <a:lnTo>
                    <a:pt x="2347" y="8266"/>
                  </a:lnTo>
                  <a:lnTo>
                    <a:pt x="2427" y="8159"/>
                  </a:lnTo>
                  <a:lnTo>
                    <a:pt x="2454" y="8026"/>
                  </a:lnTo>
                  <a:lnTo>
                    <a:pt x="2454" y="7812"/>
                  </a:lnTo>
                  <a:lnTo>
                    <a:pt x="2934" y="7812"/>
                  </a:lnTo>
                  <a:lnTo>
                    <a:pt x="3200" y="7786"/>
                  </a:lnTo>
                  <a:lnTo>
                    <a:pt x="3440" y="7759"/>
                  </a:lnTo>
                  <a:lnTo>
                    <a:pt x="3680" y="7679"/>
                  </a:lnTo>
                  <a:lnTo>
                    <a:pt x="3894" y="7599"/>
                  </a:lnTo>
                  <a:lnTo>
                    <a:pt x="4107" y="7492"/>
                  </a:lnTo>
                  <a:lnTo>
                    <a:pt x="4320" y="7359"/>
                  </a:lnTo>
                  <a:lnTo>
                    <a:pt x="4507" y="7226"/>
                  </a:lnTo>
                  <a:lnTo>
                    <a:pt x="4694" y="7066"/>
                  </a:lnTo>
                  <a:lnTo>
                    <a:pt x="4694" y="8799"/>
                  </a:lnTo>
                  <a:lnTo>
                    <a:pt x="4454" y="8799"/>
                  </a:lnTo>
                  <a:lnTo>
                    <a:pt x="4320" y="8826"/>
                  </a:lnTo>
                  <a:lnTo>
                    <a:pt x="4214" y="8879"/>
                  </a:lnTo>
                  <a:lnTo>
                    <a:pt x="4134" y="8986"/>
                  </a:lnTo>
                  <a:lnTo>
                    <a:pt x="4134" y="9119"/>
                  </a:lnTo>
                  <a:lnTo>
                    <a:pt x="4134" y="9866"/>
                  </a:lnTo>
                  <a:lnTo>
                    <a:pt x="4160" y="9999"/>
                  </a:lnTo>
                  <a:lnTo>
                    <a:pt x="4240" y="10105"/>
                  </a:lnTo>
                  <a:lnTo>
                    <a:pt x="5387" y="11172"/>
                  </a:lnTo>
                  <a:lnTo>
                    <a:pt x="5493" y="11225"/>
                  </a:lnTo>
                  <a:lnTo>
                    <a:pt x="5600" y="11252"/>
                  </a:lnTo>
                  <a:lnTo>
                    <a:pt x="5733" y="11225"/>
                  </a:lnTo>
                  <a:lnTo>
                    <a:pt x="5813" y="11172"/>
                  </a:lnTo>
                  <a:lnTo>
                    <a:pt x="6960" y="10105"/>
                  </a:lnTo>
                  <a:lnTo>
                    <a:pt x="7040" y="9999"/>
                  </a:lnTo>
                  <a:lnTo>
                    <a:pt x="7067" y="9866"/>
                  </a:lnTo>
                  <a:lnTo>
                    <a:pt x="7067" y="9119"/>
                  </a:lnTo>
                  <a:lnTo>
                    <a:pt x="7040" y="8986"/>
                  </a:lnTo>
                  <a:lnTo>
                    <a:pt x="6987" y="8879"/>
                  </a:lnTo>
                  <a:lnTo>
                    <a:pt x="6880" y="8826"/>
                  </a:lnTo>
                  <a:lnTo>
                    <a:pt x="6747" y="8799"/>
                  </a:lnTo>
                  <a:lnTo>
                    <a:pt x="6533" y="8799"/>
                  </a:lnTo>
                  <a:lnTo>
                    <a:pt x="6533" y="7066"/>
                  </a:lnTo>
                  <a:lnTo>
                    <a:pt x="6693" y="7226"/>
                  </a:lnTo>
                  <a:lnTo>
                    <a:pt x="6880" y="7359"/>
                  </a:lnTo>
                  <a:lnTo>
                    <a:pt x="7093" y="7492"/>
                  </a:lnTo>
                  <a:lnTo>
                    <a:pt x="7307" y="7599"/>
                  </a:lnTo>
                  <a:lnTo>
                    <a:pt x="7547" y="7679"/>
                  </a:lnTo>
                  <a:lnTo>
                    <a:pt x="7787" y="7759"/>
                  </a:lnTo>
                  <a:lnTo>
                    <a:pt x="8026" y="7786"/>
                  </a:lnTo>
                  <a:lnTo>
                    <a:pt x="8266" y="7812"/>
                  </a:lnTo>
                  <a:lnTo>
                    <a:pt x="8773" y="7812"/>
                  </a:lnTo>
                  <a:lnTo>
                    <a:pt x="8773" y="8026"/>
                  </a:lnTo>
                  <a:lnTo>
                    <a:pt x="8800" y="8159"/>
                  </a:lnTo>
                  <a:lnTo>
                    <a:pt x="8853" y="8266"/>
                  </a:lnTo>
                  <a:lnTo>
                    <a:pt x="8960" y="8319"/>
                  </a:lnTo>
                  <a:lnTo>
                    <a:pt x="9093" y="8346"/>
                  </a:lnTo>
                  <a:lnTo>
                    <a:pt x="9840" y="8346"/>
                  </a:lnTo>
                  <a:lnTo>
                    <a:pt x="9973" y="8319"/>
                  </a:lnTo>
                  <a:lnTo>
                    <a:pt x="10080" y="8239"/>
                  </a:lnTo>
                  <a:lnTo>
                    <a:pt x="11146" y="7119"/>
                  </a:lnTo>
                  <a:lnTo>
                    <a:pt x="11199" y="7013"/>
                  </a:lnTo>
                  <a:lnTo>
                    <a:pt x="11226" y="6879"/>
                  </a:lnTo>
                  <a:lnTo>
                    <a:pt x="11199" y="6773"/>
                  </a:lnTo>
                  <a:lnTo>
                    <a:pt x="11146" y="6666"/>
                  </a:lnTo>
                  <a:lnTo>
                    <a:pt x="10080" y="5519"/>
                  </a:lnTo>
                  <a:lnTo>
                    <a:pt x="9973" y="5439"/>
                  </a:lnTo>
                  <a:lnTo>
                    <a:pt x="9840" y="5413"/>
                  </a:lnTo>
                  <a:lnTo>
                    <a:pt x="9093" y="5413"/>
                  </a:lnTo>
                  <a:lnTo>
                    <a:pt x="8960" y="5439"/>
                  </a:lnTo>
                  <a:lnTo>
                    <a:pt x="8853" y="5493"/>
                  </a:lnTo>
                  <a:lnTo>
                    <a:pt x="8800" y="5599"/>
                  </a:lnTo>
                  <a:lnTo>
                    <a:pt x="8773" y="5733"/>
                  </a:lnTo>
                  <a:lnTo>
                    <a:pt x="8773" y="5973"/>
                  </a:lnTo>
                  <a:lnTo>
                    <a:pt x="8133" y="5973"/>
                  </a:lnTo>
                  <a:lnTo>
                    <a:pt x="8053" y="5946"/>
                  </a:lnTo>
                  <a:lnTo>
                    <a:pt x="7973" y="5919"/>
                  </a:lnTo>
                  <a:lnTo>
                    <a:pt x="7840" y="5839"/>
                  </a:lnTo>
                  <a:lnTo>
                    <a:pt x="7760" y="5706"/>
                  </a:lnTo>
                  <a:lnTo>
                    <a:pt x="7733" y="5653"/>
                  </a:lnTo>
                  <a:lnTo>
                    <a:pt x="7733" y="5573"/>
                  </a:lnTo>
                  <a:lnTo>
                    <a:pt x="7733" y="5039"/>
                  </a:lnTo>
                  <a:lnTo>
                    <a:pt x="7840" y="5039"/>
                  </a:lnTo>
                  <a:lnTo>
                    <a:pt x="7947" y="4959"/>
                  </a:lnTo>
                  <a:lnTo>
                    <a:pt x="8026" y="4853"/>
                  </a:lnTo>
                  <a:lnTo>
                    <a:pt x="8560" y="3813"/>
                  </a:lnTo>
                  <a:lnTo>
                    <a:pt x="8586" y="3680"/>
                  </a:lnTo>
                  <a:lnTo>
                    <a:pt x="8586" y="3546"/>
                  </a:lnTo>
                  <a:lnTo>
                    <a:pt x="8506" y="3440"/>
                  </a:lnTo>
                  <a:lnTo>
                    <a:pt x="8426" y="3360"/>
                  </a:lnTo>
                  <a:lnTo>
                    <a:pt x="8000" y="3146"/>
                  </a:lnTo>
                  <a:lnTo>
                    <a:pt x="8000" y="2906"/>
                  </a:lnTo>
                  <a:lnTo>
                    <a:pt x="7973" y="2666"/>
                  </a:lnTo>
                  <a:lnTo>
                    <a:pt x="8373" y="2426"/>
                  </a:lnTo>
                  <a:lnTo>
                    <a:pt x="8480" y="2346"/>
                  </a:lnTo>
                  <a:lnTo>
                    <a:pt x="8533" y="2213"/>
                  </a:lnTo>
                  <a:lnTo>
                    <a:pt x="8533" y="2107"/>
                  </a:lnTo>
                  <a:lnTo>
                    <a:pt x="8506" y="1973"/>
                  </a:lnTo>
                  <a:lnTo>
                    <a:pt x="7893" y="960"/>
                  </a:lnTo>
                  <a:lnTo>
                    <a:pt x="7813" y="853"/>
                  </a:lnTo>
                  <a:lnTo>
                    <a:pt x="7707" y="800"/>
                  </a:lnTo>
                  <a:lnTo>
                    <a:pt x="7573" y="800"/>
                  </a:lnTo>
                  <a:lnTo>
                    <a:pt x="7440" y="827"/>
                  </a:lnTo>
                  <a:lnTo>
                    <a:pt x="7040" y="1067"/>
                  </a:lnTo>
                  <a:lnTo>
                    <a:pt x="6800" y="907"/>
                  </a:lnTo>
                  <a:lnTo>
                    <a:pt x="6533" y="773"/>
                  </a:lnTo>
                  <a:lnTo>
                    <a:pt x="6533" y="320"/>
                  </a:lnTo>
                  <a:lnTo>
                    <a:pt x="6507" y="213"/>
                  </a:lnTo>
                  <a:lnTo>
                    <a:pt x="6427" y="107"/>
                  </a:lnTo>
                  <a:lnTo>
                    <a:pt x="6320" y="27"/>
                  </a:lnTo>
                  <a:lnTo>
                    <a:pt x="61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 name="Google Shape;433;p22"/>
          <p:cNvSpPr/>
          <p:nvPr/>
        </p:nvSpPr>
        <p:spPr>
          <a:xfrm>
            <a:off x="2740274" y="9512979"/>
            <a:ext cx="221037" cy="221017"/>
          </a:xfrm>
          <a:custGeom>
            <a:rect b="b" l="l" r="r" t="t"/>
            <a:pathLst>
              <a:path extrusionOk="0" h="11252" w="11253">
                <a:moveTo>
                  <a:pt x="7306" y="667"/>
                </a:moveTo>
                <a:lnTo>
                  <a:pt x="7306" y="3413"/>
                </a:lnTo>
                <a:lnTo>
                  <a:pt x="3893" y="3413"/>
                </a:lnTo>
                <a:lnTo>
                  <a:pt x="3893" y="667"/>
                </a:lnTo>
                <a:close/>
                <a:moveTo>
                  <a:pt x="2294" y="5199"/>
                </a:moveTo>
                <a:lnTo>
                  <a:pt x="2427" y="5226"/>
                </a:lnTo>
                <a:lnTo>
                  <a:pt x="2560" y="5306"/>
                </a:lnTo>
                <a:lnTo>
                  <a:pt x="2614" y="5359"/>
                </a:lnTo>
                <a:lnTo>
                  <a:pt x="2640" y="5439"/>
                </a:lnTo>
                <a:lnTo>
                  <a:pt x="2667" y="5519"/>
                </a:lnTo>
                <a:lnTo>
                  <a:pt x="2694" y="5599"/>
                </a:lnTo>
                <a:lnTo>
                  <a:pt x="2667" y="5679"/>
                </a:lnTo>
                <a:lnTo>
                  <a:pt x="2640" y="5759"/>
                </a:lnTo>
                <a:lnTo>
                  <a:pt x="2560" y="5893"/>
                </a:lnTo>
                <a:lnTo>
                  <a:pt x="2427" y="5973"/>
                </a:lnTo>
                <a:lnTo>
                  <a:pt x="2374" y="5999"/>
                </a:lnTo>
                <a:lnTo>
                  <a:pt x="2214" y="5999"/>
                </a:lnTo>
                <a:lnTo>
                  <a:pt x="2134" y="5973"/>
                </a:lnTo>
                <a:lnTo>
                  <a:pt x="2000" y="5893"/>
                </a:lnTo>
                <a:lnTo>
                  <a:pt x="1920" y="5759"/>
                </a:lnTo>
                <a:lnTo>
                  <a:pt x="1894" y="5679"/>
                </a:lnTo>
                <a:lnTo>
                  <a:pt x="1894" y="5599"/>
                </a:lnTo>
                <a:lnTo>
                  <a:pt x="1894" y="5519"/>
                </a:lnTo>
                <a:lnTo>
                  <a:pt x="1920" y="5439"/>
                </a:lnTo>
                <a:lnTo>
                  <a:pt x="1974" y="5359"/>
                </a:lnTo>
                <a:lnTo>
                  <a:pt x="2027" y="5306"/>
                </a:lnTo>
                <a:lnTo>
                  <a:pt x="2134" y="5226"/>
                </a:lnTo>
                <a:lnTo>
                  <a:pt x="2294" y="5199"/>
                </a:lnTo>
                <a:close/>
                <a:moveTo>
                  <a:pt x="5600" y="5199"/>
                </a:moveTo>
                <a:lnTo>
                  <a:pt x="5733" y="5226"/>
                </a:lnTo>
                <a:lnTo>
                  <a:pt x="5867" y="5306"/>
                </a:lnTo>
                <a:lnTo>
                  <a:pt x="5920" y="5359"/>
                </a:lnTo>
                <a:lnTo>
                  <a:pt x="5947" y="5439"/>
                </a:lnTo>
                <a:lnTo>
                  <a:pt x="5973" y="5519"/>
                </a:lnTo>
                <a:lnTo>
                  <a:pt x="6000" y="5599"/>
                </a:lnTo>
                <a:lnTo>
                  <a:pt x="5973" y="5679"/>
                </a:lnTo>
                <a:lnTo>
                  <a:pt x="5947" y="5759"/>
                </a:lnTo>
                <a:lnTo>
                  <a:pt x="5867" y="5893"/>
                </a:lnTo>
                <a:lnTo>
                  <a:pt x="5733" y="5973"/>
                </a:lnTo>
                <a:lnTo>
                  <a:pt x="5680" y="5999"/>
                </a:lnTo>
                <a:lnTo>
                  <a:pt x="5520" y="5999"/>
                </a:lnTo>
                <a:lnTo>
                  <a:pt x="5440" y="5973"/>
                </a:lnTo>
                <a:lnTo>
                  <a:pt x="5307" y="5893"/>
                </a:lnTo>
                <a:lnTo>
                  <a:pt x="5227" y="5759"/>
                </a:lnTo>
                <a:lnTo>
                  <a:pt x="5200" y="5679"/>
                </a:lnTo>
                <a:lnTo>
                  <a:pt x="5200" y="5599"/>
                </a:lnTo>
                <a:lnTo>
                  <a:pt x="5200" y="5519"/>
                </a:lnTo>
                <a:lnTo>
                  <a:pt x="5227" y="5439"/>
                </a:lnTo>
                <a:lnTo>
                  <a:pt x="5280" y="5359"/>
                </a:lnTo>
                <a:lnTo>
                  <a:pt x="5333" y="5306"/>
                </a:lnTo>
                <a:lnTo>
                  <a:pt x="5440" y="5226"/>
                </a:lnTo>
                <a:lnTo>
                  <a:pt x="5600" y="5199"/>
                </a:lnTo>
                <a:close/>
                <a:moveTo>
                  <a:pt x="8879" y="5199"/>
                </a:moveTo>
                <a:lnTo>
                  <a:pt x="8959" y="5226"/>
                </a:lnTo>
                <a:lnTo>
                  <a:pt x="9039" y="5253"/>
                </a:lnTo>
                <a:lnTo>
                  <a:pt x="9119" y="5279"/>
                </a:lnTo>
                <a:lnTo>
                  <a:pt x="9173" y="5333"/>
                </a:lnTo>
                <a:lnTo>
                  <a:pt x="9253" y="5466"/>
                </a:lnTo>
                <a:lnTo>
                  <a:pt x="9253" y="5599"/>
                </a:lnTo>
                <a:lnTo>
                  <a:pt x="9253" y="5733"/>
                </a:lnTo>
                <a:lnTo>
                  <a:pt x="9173" y="5866"/>
                </a:lnTo>
                <a:lnTo>
                  <a:pt x="9119" y="5919"/>
                </a:lnTo>
                <a:lnTo>
                  <a:pt x="9039" y="5946"/>
                </a:lnTo>
                <a:lnTo>
                  <a:pt x="8959" y="5973"/>
                </a:lnTo>
                <a:lnTo>
                  <a:pt x="8879" y="5999"/>
                </a:lnTo>
                <a:lnTo>
                  <a:pt x="8799" y="5999"/>
                </a:lnTo>
                <a:lnTo>
                  <a:pt x="8720" y="5973"/>
                </a:lnTo>
                <a:lnTo>
                  <a:pt x="8586" y="5893"/>
                </a:lnTo>
                <a:lnTo>
                  <a:pt x="8506" y="5759"/>
                </a:lnTo>
                <a:lnTo>
                  <a:pt x="8480" y="5679"/>
                </a:lnTo>
                <a:lnTo>
                  <a:pt x="8480" y="5599"/>
                </a:lnTo>
                <a:lnTo>
                  <a:pt x="8480" y="5519"/>
                </a:lnTo>
                <a:lnTo>
                  <a:pt x="8506" y="5439"/>
                </a:lnTo>
                <a:lnTo>
                  <a:pt x="8586" y="5333"/>
                </a:lnTo>
                <a:lnTo>
                  <a:pt x="8720" y="5226"/>
                </a:lnTo>
                <a:lnTo>
                  <a:pt x="8799" y="5199"/>
                </a:lnTo>
                <a:close/>
                <a:moveTo>
                  <a:pt x="3973" y="7839"/>
                </a:moveTo>
                <a:lnTo>
                  <a:pt x="3973" y="10585"/>
                </a:lnTo>
                <a:lnTo>
                  <a:pt x="641" y="10585"/>
                </a:lnTo>
                <a:lnTo>
                  <a:pt x="641" y="7839"/>
                </a:lnTo>
                <a:close/>
                <a:moveTo>
                  <a:pt x="10559" y="7839"/>
                </a:moveTo>
                <a:lnTo>
                  <a:pt x="10559" y="10585"/>
                </a:lnTo>
                <a:lnTo>
                  <a:pt x="7146" y="10585"/>
                </a:lnTo>
                <a:lnTo>
                  <a:pt x="7146" y="7839"/>
                </a:lnTo>
                <a:close/>
                <a:moveTo>
                  <a:pt x="3573" y="0"/>
                </a:moveTo>
                <a:lnTo>
                  <a:pt x="3440" y="27"/>
                </a:lnTo>
                <a:lnTo>
                  <a:pt x="3334" y="107"/>
                </a:lnTo>
                <a:lnTo>
                  <a:pt x="3280" y="213"/>
                </a:lnTo>
                <a:lnTo>
                  <a:pt x="3254" y="347"/>
                </a:lnTo>
                <a:lnTo>
                  <a:pt x="3254" y="3733"/>
                </a:lnTo>
                <a:lnTo>
                  <a:pt x="3280" y="3866"/>
                </a:lnTo>
                <a:lnTo>
                  <a:pt x="3334" y="3973"/>
                </a:lnTo>
                <a:lnTo>
                  <a:pt x="3440" y="4053"/>
                </a:lnTo>
                <a:lnTo>
                  <a:pt x="3573" y="4080"/>
                </a:lnTo>
                <a:lnTo>
                  <a:pt x="5253" y="4080"/>
                </a:lnTo>
                <a:lnTo>
                  <a:pt x="5253" y="4586"/>
                </a:lnTo>
                <a:lnTo>
                  <a:pt x="5040" y="4693"/>
                </a:lnTo>
                <a:lnTo>
                  <a:pt x="4853" y="4853"/>
                </a:lnTo>
                <a:lnTo>
                  <a:pt x="4693" y="5039"/>
                </a:lnTo>
                <a:lnTo>
                  <a:pt x="4587" y="5279"/>
                </a:lnTo>
                <a:lnTo>
                  <a:pt x="3280" y="5279"/>
                </a:lnTo>
                <a:lnTo>
                  <a:pt x="3227" y="5119"/>
                </a:lnTo>
                <a:lnTo>
                  <a:pt x="3120" y="4959"/>
                </a:lnTo>
                <a:lnTo>
                  <a:pt x="3014" y="4853"/>
                </a:lnTo>
                <a:lnTo>
                  <a:pt x="2907" y="4746"/>
                </a:lnTo>
                <a:lnTo>
                  <a:pt x="2774" y="4666"/>
                </a:lnTo>
                <a:lnTo>
                  <a:pt x="2614" y="4613"/>
                </a:lnTo>
                <a:lnTo>
                  <a:pt x="2454" y="4560"/>
                </a:lnTo>
                <a:lnTo>
                  <a:pt x="2160" y="4560"/>
                </a:lnTo>
                <a:lnTo>
                  <a:pt x="2000" y="4586"/>
                </a:lnTo>
                <a:lnTo>
                  <a:pt x="1867" y="4640"/>
                </a:lnTo>
                <a:lnTo>
                  <a:pt x="1707" y="4720"/>
                </a:lnTo>
                <a:lnTo>
                  <a:pt x="1600" y="4800"/>
                </a:lnTo>
                <a:lnTo>
                  <a:pt x="1467" y="4933"/>
                </a:lnTo>
                <a:lnTo>
                  <a:pt x="1387" y="5066"/>
                </a:lnTo>
                <a:lnTo>
                  <a:pt x="1307" y="5226"/>
                </a:lnTo>
                <a:lnTo>
                  <a:pt x="241" y="5226"/>
                </a:lnTo>
                <a:lnTo>
                  <a:pt x="161" y="5253"/>
                </a:lnTo>
                <a:lnTo>
                  <a:pt x="107" y="5306"/>
                </a:lnTo>
                <a:lnTo>
                  <a:pt x="54" y="5386"/>
                </a:lnTo>
                <a:lnTo>
                  <a:pt x="1" y="5439"/>
                </a:lnTo>
                <a:lnTo>
                  <a:pt x="1" y="5519"/>
                </a:lnTo>
                <a:lnTo>
                  <a:pt x="1" y="5599"/>
                </a:lnTo>
                <a:lnTo>
                  <a:pt x="27" y="5679"/>
                </a:lnTo>
                <a:lnTo>
                  <a:pt x="81" y="5786"/>
                </a:lnTo>
                <a:lnTo>
                  <a:pt x="134" y="5866"/>
                </a:lnTo>
                <a:lnTo>
                  <a:pt x="214" y="5919"/>
                </a:lnTo>
                <a:lnTo>
                  <a:pt x="1280" y="5919"/>
                </a:lnTo>
                <a:lnTo>
                  <a:pt x="1387" y="6159"/>
                </a:lnTo>
                <a:lnTo>
                  <a:pt x="1547" y="6346"/>
                </a:lnTo>
                <a:lnTo>
                  <a:pt x="1734" y="6506"/>
                </a:lnTo>
                <a:lnTo>
                  <a:pt x="1947" y="6613"/>
                </a:lnTo>
                <a:lnTo>
                  <a:pt x="1947" y="7173"/>
                </a:lnTo>
                <a:lnTo>
                  <a:pt x="321" y="7173"/>
                </a:lnTo>
                <a:lnTo>
                  <a:pt x="187" y="7199"/>
                </a:lnTo>
                <a:lnTo>
                  <a:pt x="81" y="7279"/>
                </a:lnTo>
                <a:lnTo>
                  <a:pt x="27" y="7386"/>
                </a:lnTo>
                <a:lnTo>
                  <a:pt x="1" y="7492"/>
                </a:lnTo>
                <a:lnTo>
                  <a:pt x="1" y="10905"/>
                </a:lnTo>
                <a:lnTo>
                  <a:pt x="27" y="11039"/>
                </a:lnTo>
                <a:lnTo>
                  <a:pt x="81" y="11145"/>
                </a:lnTo>
                <a:lnTo>
                  <a:pt x="187" y="11225"/>
                </a:lnTo>
                <a:lnTo>
                  <a:pt x="321" y="11252"/>
                </a:lnTo>
                <a:lnTo>
                  <a:pt x="4293" y="11252"/>
                </a:lnTo>
                <a:lnTo>
                  <a:pt x="4427" y="11225"/>
                </a:lnTo>
                <a:lnTo>
                  <a:pt x="4533" y="11145"/>
                </a:lnTo>
                <a:lnTo>
                  <a:pt x="4613" y="11039"/>
                </a:lnTo>
                <a:lnTo>
                  <a:pt x="4640" y="10905"/>
                </a:lnTo>
                <a:lnTo>
                  <a:pt x="4640" y="7492"/>
                </a:lnTo>
                <a:lnTo>
                  <a:pt x="4613" y="7386"/>
                </a:lnTo>
                <a:lnTo>
                  <a:pt x="4533" y="7279"/>
                </a:lnTo>
                <a:lnTo>
                  <a:pt x="4427" y="7199"/>
                </a:lnTo>
                <a:lnTo>
                  <a:pt x="4293" y="7173"/>
                </a:lnTo>
                <a:lnTo>
                  <a:pt x="2614" y="7173"/>
                </a:lnTo>
                <a:lnTo>
                  <a:pt x="2614" y="6613"/>
                </a:lnTo>
                <a:lnTo>
                  <a:pt x="2827" y="6506"/>
                </a:lnTo>
                <a:lnTo>
                  <a:pt x="3040" y="6346"/>
                </a:lnTo>
                <a:lnTo>
                  <a:pt x="3174" y="6159"/>
                </a:lnTo>
                <a:lnTo>
                  <a:pt x="3280" y="5919"/>
                </a:lnTo>
                <a:lnTo>
                  <a:pt x="4587" y="5919"/>
                </a:lnTo>
                <a:lnTo>
                  <a:pt x="4667" y="6106"/>
                </a:lnTo>
                <a:lnTo>
                  <a:pt x="4747" y="6239"/>
                </a:lnTo>
                <a:lnTo>
                  <a:pt x="4880" y="6373"/>
                </a:lnTo>
                <a:lnTo>
                  <a:pt x="4987" y="6479"/>
                </a:lnTo>
                <a:lnTo>
                  <a:pt x="5147" y="6559"/>
                </a:lnTo>
                <a:lnTo>
                  <a:pt x="5280" y="6613"/>
                </a:lnTo>
                <a:lnTo>
                  <a:pt x="5440" y="6639"/>
                </a:lnTo>
                <a:lnTo>
                  <a:pt x="5760" y="6639"/>
                </a:lnTo>
                <a:lnTo>
                  <a:pt x="5893" y="6613"/>
                </a:lnTo>
                <a:lnTo>
                  <a:pt x="6053" y="6559"/>
                </a:lnTo>
                <a:lnTo>
                  <a:pt x="6186" y="6479"/>
                </a:lnTo>
                <a:lnTo>
                  <a:pt x="6320" y="6373"/>
                </a:lnTo>
                <a:lnTo>
                  <a:pt x="6426" y="6239"/>
                </a:lnTo>
                <a:lnTo>
                  <a:pt x="6533" y="6106"/>
                </a:lnTo>
                <a:lnTo>
                  <a:pt x="6586" y="5919"/>
                </a:lnTo>
                <a:lnTo>
                  <a:pt x="7866" y="5919"/>
                </a:lnTo>
                <a:lnTo>
                  <a:pt x="7973" y="6159"/>
                </a:lnTo>
                <a:lnTo>
                  <a:pt x="8133" y="6346"/>
                </a:lnTo>
                <a:lnTo>
                  <a:pt x="8320" y="6506"/>
                </a:lnTo>
                <a:lnTo>
                  <a:pt x="8533" y="6613"/>
                </a:lnTo>
                <a:lnTo>
                  <a:pt x="8533" y="7173"/>
                </a:lnTo>
                <a:lnTo>
                  <a:pt x="6826" y="7173"/>
                </a:lnTo>
                <a:lnTo>
                  <a:pt x="6693" y="7199"/>
                </a:lnTo>
                <a:lnTo>
                  <a:pt x="6586" y="7279"/>
                </a:lnTo>
                <a:lnTo>
                  <a:pt x="6533" y="7386"/>
                </a:lnTo>
                <a:lnTo>
                  <a:pt x="6506" y="7492"/>
                </a:lnTo>
                <a:lnTo>
                  <a:pt x="6506" y="10905"/>
                </a:lnTo>
                <a:lnTo>
                  <a:pt x="6533" y="11039"/>
                </a:lnTo>
                <a:lnTo>
                  <a:pt x="6586" y="11145"/>
                </a:lnTo>
                <a:lnTo>
                  <a:pt x="6693" y="11225"/>
                </a:lnTo>
                <a:lnTo>
                  <a:pt x="6826" y="11252"/>
                </a:lnTo>
                <a:lnTo>
                  <a:pt x="10906" y="11252"/>
                </a:lnTo>
                <a:lnTo>
                  <a:pt x="11013" y="11225"/>
                </a:lnTo>
                <a:lnTo>
                  <a:pt x="11119" y="11145"/>
                </a:lnTo>
                <a:lnTo>
                  <a:pt x="11199" y="11039"/>
                </a:lnTo>
                <a:lnTo>
                  <a:pt x="11226" y="10905"/>
                </a:lnTo>
                <a:lnTo>
                  <a:pt x="11226" y="7492"/>
                </a:lnTo>
                <a:lnTo>
                  <a:pt x="11199" y="7386"/>
                </a:lnTo>
                <a:lnTo>
                  <a:pt x="11119" y="7279"/>
                </a:lnTo>
                <a:lnTo>
                  <a:pt x="11013" y="7199"/>
                </a:lnTo>
                <a:lnTo>
                  <a:pt x="10906" y="7173"/>
                </a:lnTo>
                <a:lnTo>
                  <a:pt x="9199" y="7173"/>
                </a:lnTo>
                <a:lnTo>
                  <a:pt x="9199" y="6613"/>
                </a:lnTo>
                <a:lnTo>
                  <a:pt x="9413" y="6506"/>
                </a:lnTo>
                <a:lnTo>
                  <a:pt x="9599" y="6373"/>
                </a:lnTo>
                <a:lnTo>
                  <a:pt x="9759" y="6186"/>
                </a:lnTo>
                <a:lnTo>
                  <a:pt x="9866" y="5973"/>
                </a:lnTo>
                <a:lnTo>
                  <a:pt x="10986" y="5973"/>
                </a:lnTo>
                <a:lnTo>
                  <a:pt x="11066" y="5946"/>
                </a:lnTo>
                <a:lnTo>
                  <a:pt x="11146" y="5893"/>
                </a:lnTo>
                <a:lnTo>
                  <a:pt x="11199" y="5813"/>
                </a:lnTo>
                <a:lnTo>
                  <a:pt x="11226" y="5759"/>
                </a:lnTo>
                <a:lnTo>
                  <a:pt x="11253" y="5679"/>
                </a:lnTo>
                <a:lnTo>
                  <a:pt x="11226" y="5599"/>
                </a:lnTo>
                <a:lnTo>
                  <a:pt x="11199" y="5519"/>
                </a:lnTo>
                <a:lnTo>
                  <a:pt x="11173" y="5413"/>
                </a:lnTo>
                <a:lnTo>
                  <a:pt x="11093" y="5333"/>
                </a:lnTo>
                <a:lnTo>
                  <a:pt x="11013" y="5279"/>
                </a:lnTo>
                <a:lnTo>
                  <a:pt x="9866" y="5279"/>
                </a:lnTo>
                <a:lnTo>
                  <a:pt x="9813" y="5093"/>
                </a:lnTo>
                <a:lnTo>
                  <a:pt x="9706" y="4959"/>
                </a:lnTo>
                <a:lnTo>
                  <a:pt x="9599" y="4826"/>
                </a:lnTo>
                <a:lnTo>
                  <a:pt x="9466" y="4720"/>
                </a:lnTo>
                <a:lnTo>
                  <a:pt x="9333" y="4640"/>
                </a:lnTo>
                <a:lnTo>
                  <a:pt x="9173" y="4586"/>
                </a:lnTo>
                <a:lnTo>
                  <a:pt x="9039" y="4560"/>
                </a:lnTo>
                <a:lnTo>
                  <a:pt x="8720" y="4560"/>
                </a:lnTo>
                <a:lnTo>
                  <a:pt x="8560" y="4586"/>
                </a:lnTo>
                <a:lnTo>
                  <a:pt x="8400" y="4640"/>
                </a:lnTo>
                <a:lnTo>
                  <a:pt x="8266" y="4720"/>
                </a:lnTo>
                <a:lnTo>
                  <a:pt x="8160" y="4826"/>
                </a:lnTo>
                <a:lnTo>
                  <a:pt x="8026" y="4959"/>
                </a:lnTo>
                <a:lnTo>
                  <a:pt x="7946" y="5093"/>
                </a:lnTo>
                <a:lnTo>
                  <a:pt x="7866" y="5279"/>
                </a:lnTo>
                <a:lnTo>
                  <a:pt x="6586" y="5279"/>
                </a:lnTo>
                <a:lnTo>
                  <a:pt x="6480" y="5039"/>
                </a:lnTo>
                <a:lnTo>
                  <a:pt x="6346" y="4853"/>
                </a:lnTo>
                <a:lnTo>
                  <a:pt x="6133" y="4693"/>
                </a:lnTo>
                <a:lnTo>
                  <a:pt x="5920" y="4586"/>
                </a:lnTo>
                <a:lnTo>
                  <a:pt x="5920" y="4080"/>
                </a:lnTo>
                <a:lnTo>
                  <a:pt x="7653" y="4080"/>
                </a:lnTo>
                <a:lnTo>
                  <a:pt x="7760" y="4053"/>
                </a:lnTo>
                <a:lnTo>
                  <a:pt x="7866" y="3973"/>
                </a:lnTo>
                <a:lnTo>
                  <a:pt x="7946" y="3866"/>
                </a:lnTo>
                <a:lnTo>
                  <a:pt x="7973" y="3733"/>
                </a:lnTo>
                <a:lnTo>
                  <a:pt x="7973" y="347"/>
                </a:lnTo>
                <a:lnTo>
                  <a:pt x="7946" y="213"/>
                </a:lnTo>
                <a:lnTo>
                  <a:pt x="7866" y="107"/>
                </a:lnTo>
                <a:lnTo>
                  <a:pt x="7760" y="27"/>
                </a:lnTo>
                <a:lnTo>
                  <a:pt x="7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22"/>
          <p:cNvGrpSpPr/>
          <p:nvPr/>
        </p:nvGrpSpPr>
        <p:grpSpPr>
          <a:xfrm>
            <a:off x="3337873" y="9520001"/>
            <a:ext cx="221023" cy="206881"/>
            <a:chOff x="3363674" y="9542182"/>
            <a:chExt cx="208119" cy="194803"/>
          </a:xfrm>
        </p:grpSpPr>
        <p:sp>
          <p:nvSpPr>
            <p:cNvPr id="435" name="Google Shape;435;p22"/>
            <p:cNvSpPr/>
            <p:nvPr/>
          </p:nvSpPr>
          <p:spPr>
            <a:xfrm>
              <a:off x="3363674" y="9542182"/>
              <a:ext cx="208119" cy="194803"/>
            </a:xfrm>
            <a:custGeom>
              <a:rect b="b" l="l" r="r" t="t"/>
              <a:pathLst>
                <a:path extrusionOk="0" h="10533" w="11253">
                  <a:moveTo>
                    <a:pt x="2720" y="667"/>
                  </a:moveTo>
                  <a:lnTo>
                    <a:pt x="3147" y="694"/>
                  </a:lnTo>
                  <a:lnTo>
                    <a:pt x="3547" y="747"/>
                  </a:lnTo>
                  <a:lnTo>
                    <a:pt x="3893" y="854"/>
                  </a:lnTo>
                  <a:lnTo>
                    <a:pt x="4187" y="961"/>
                  </a:lnTo>
                  <a:lnTo>
                    <a:pt x="4453" y="1094"/>
                  </a:lnTo>
                  <a:lnTo>
                    <a:pt x="4640" y="1254"/>
                  </a:lnTo>
                  <a:lnTo>
                    <a:pt x="4746" y="1414"/>
                  </a:lnTo>
                  <a:lnTo>
                    <a:pt x="4773" y="1494"/>
                  </a:lnTo>
                  <a:lnTo>
                    <a:pt x="4773" y="1574"/>
                  </a:lnTo>
                  <a:lnTo>
                    <a:pt x="4773" y="1654"/>
                  </a:lnTo>
                  <a:lnTo>
                    <a:pt x="4746" y="1734"/>
                  </a:lnTo>
                  <a:lnTo>
                    <a:pt x="4640" y="1894"/>
                  </a:lnTo>
                  <a:lnTo>
                    <a:pt x="4453" y="2054"/>
                  </a:lnTo>
                  <a:lnTo>
                    <a:pt x="4187" y="2187"/>
                  </a:lnTo>
                  <a:lnTo>
                    <a:pt x="3893" y="2320"/>
                  </a:lnTo>
                  <a:lnTo>
                    <a:pt x="3547" y="2400"/>
                  </a:lnTo>
                  <a:lnTo>
                    <a:pt x="3147" y="2454"/>
                  </a:lnTo>
                  <a:lnTo>
                    <a:pt x="2720" y="2480"/>
                  </a:lnTo>
                  <a:lnTo>
                    <a:pt x="2293" y="2454"/>
                  </a:lnTo>
                  <a:lnTo>
                    <a:pt x="1893" y="2400"/>
                  </a:lnTo>
                  <a:lnTo>
                    <a:pt x="1547" y="2320"/>
                  </a:lnTo>
                  <a:lnTo>
                    <a:pt x="1254" y="2187"/>
                  </a:lnTo>
                  <a:lnTo>
                    <a:pt x="1014" y="2054"/>
                  </a:lnTo>
                  <a:lnTo>
                    <a:pt x="827" y="1894"/>
                  </a:lnTo>
                  <a:lnTo>
                    <a:pt x="694" y="1734"/>
                  </a:lnTo>
                  <a:lnTo>
                    <a:pt x="667" y="1654"/>
                  </a:lnTo>
                  <a:lnTo>
                    <a:pt x="667" y="1574"/>
                  </a:lnTo>
                  <a:lnTo>
                    <a:pt x="667" y="1494"/>
                  </a:lnTo>
                  <a:lnTo>
                    <a:pt x="694" y="1414"/>
                  </a:lnTo>
                  <a:lnTo>
                    <a:pt x="827" y="1254"/>
                  </a:lnTo>
                  <a:lnTo>
                    <a:pt x="1014" y="1094"/>
                  </a:lnTo>
                  <a:lnTo>
                    <a:pt x="1254" y="961"/>
                  </a:lnTo>
                  <a:lnTo>
                    <a:pt x="1547" y="854"/>
                  </a:lnTo>
                  <a:lnTo>
                    <a:pt x="1893" y="747"/>
                  </a:lnTo>
                  <a:lnTo>
                    <a:pt x="2293" y="694"/>
                  </a:lnTo>
                  <a:lnTo>
                    <a:pt x="2720" y="667"/>
                  </a:lnTo>
                  <a:close/>
                  <a:moveTo>
                    <a:pt x="4773" y="2614"/>
                  </a:moveTo>
                  <a:lnTo>
                    <a:pt x="4773" y="3067"/>
                  </a:lnTo>
                  <a:lnTo>
                    <a:pt x="4773" y="3147"/>
                  </a:lnTo>
                  <a:lnTo>
                    <a:pt x="4746" y="3227"/>
                  </a:lnTo>
                  <a:lnTo>
                    <a:pt x="4640" y="3387"/>
                  </a:lnTo>
                  <a:lnTo>
                    <a:pt x="4453" y="3547"/>
                  </a:lnTo>
                  <a:lnTo>
                    <a:pt x="4187" y="3680"/>
                  </a:lnTo>
                  <a:lnTo>
                    <a:pt x="3893" y="3787"/>
                  </a:lnTo>
                  <a:lnTo>
                    <a:pt x="3547" y="3894"/>
                  </a:lnTo>
                  <a:lnTo>
                    <a:pt x="3147" y="3947"/>
                  </a:lnTo>
                  <a:lnTo>
                    <a:pt x="2720" y="3974"/>
                  </a:lnTo>
                  <a:lnTo>
                    <a:pt x="2293" y="3947"/>
                  </a:lnTo>
                  <a:lnTo>
                    <a:pt x="1893" y="3894"/>
                  </a:lnTo>
                  <a:lnTo>
                    <a:pt x="1547" y="3787"/>
                  </a:lnTo>
                  <a:lnTo>
                    <a:pt x="1254" y="3680"/>
                  </a:lnTo>
                  <a:lnTo>
                    <a:pt x="1014" y="3547"/>
                  </a:lnTo>
                  <a:lnTo>
                    <a:pt x="827" y="3387"/>
                  </a:lnTo>
                  <a:lnTo>
                    <a:pt x="694" y="3227"/>
                  </a:lnTo>
                  <a:lnTo>
                    <a:pt x="667" y="3147"/>
                  </a:lnTo>
                  <a:lnTo>
                    <a:pt x="667" y="3067"/>
                  </a:lnTo>
                  <a:lnTo>
                    <a:pt x="667" y="2614"/>
                  </a:lnTo>
                  <a:lnTo>
                    <a:pt x="854" y="2747"/>
                  </a:lnTo>
                  <a:lnTo>
                    <a:pt x="1094" y="2827"/>
                  </a:lnTo>
                  <a:lnTo>
                    <a:pt x="1307" y="2934"/>
                  </a:lnTo>
                  <a:lnTo>
                    <a:pt x="1547" y="3014"/>
                  </a:lnTo>
                  <a:lnTo>
                    <a:pt x="1813" y="3067"/>
                  </a:lnTo>
                  <a:lnTo>
                    <a:pt x="2053" y="3094"/>
                  </a:lnTo>
                  <a:lnTo>
                    <a:pt x="2587" y="3147"/>
                  </a:lnTo>
                  <a:lnTo>
                    <a:pt x="3120" y="3120"/>
                  </a:lnTo>
                  <a:lnTo>
                    <a:pt x="3653" y="3067"/>
                  </a:lnTo>
                  <a:lnTo>
                    <a:pt x="3893" y="3014"/>
                  </a:lnTo>
                  <a:lnTo>
                    <a:pt x="4133" y="2934"/>
                  </a:lnTo>
                  <a:lnTo>
                    <a:pt x="4346" y="2854"/>
                  </a:lnTo>
                  <a:lnTo>
                    <a:pt x="4560" y="2747"/>
                  </a:lnTo>
                  <a:lnTo>
                    <a:pt x="4773" y="2614"/>
                  </a:lnTo>
                  <a:close/>
                  <a:moveTo>
                    <a:pt x="4773" y="4107"/>
                  </a:moveTo>
                  <a:lnTo>
                    <a:pt x="4773" y="4533"/>
                  </a:lnTo>
                  <a:lnTo>
                    <a:pt x="4773" y="4613"/>
                  </a:lnTo>
                  <a:lnTo>
                    <a:pt x="4746" y="4693"/>
                  </a:lnTo>
                  <a:lnTo>
                    <a:pt x="4640" y="4853"/>
                  </a:lnTo>
                  <a:lnTo>
                    <a:pt x="4453" y="5013"/>
                  </a:lnTo>
                  <a:lnTo>
                    <a:pt x="4187" y="5147"/>
                  </a:lnTo>
                  <a:lnTo>
                    <a:pt x="3893" y="5280"/>
                  </a:lnTo>
                  <a:lnTo>
                    <a:pt x="3547" y="5360"/>
                  </a:lnTo>
                  <a:lnTo>
                    <a:pt x="3147" y="5413"/>
                  </a:lnTo>
                  <a:lnTo>
                    <a:pt x="2720" y="5440"/>
                  </a:lnTo>
                  <a:lnTo>
                    <a:pt x="2293" y="5413"/>
                  </a:lnTo>
                  <a:lnTo>
                    <a:pt x="1893" y="5360"/>
                  </a:lnTo>
                  <a:lnTo>
                    <a:pt x="1547" y="5280"/>
                  </a:lnTo>
                  <a:lnTo>
                    <a:pt x="1254" y="5147"/>
                  </a:lnTo>
                  <a:lnTo>
                    <a:pt x="1014" y="5013"/>
                  </a:lnTo>
                  <a:lnTo>
                    <a:pt x="827" y="4853"/>
                  </a:lnTo>
                  <a:lnTo>
                    <a:pt x="694" y="4693"/>
                  </a:lnTo>
                  <a:lnTo>
                    <a:pt x="667" y="4613"/>
                  </a:lnTo>
                  <a:lnTo>
                    <a:pt x="667" y="4533"/>
                  </a:lnTo>
                  <a:lnTo>
                    <a:pt x="667" y="4107"/>
                  </a:lnTo>
                  <a:lnTo>
                    <a:pt x="880" y="4214"/>
                  </a:lnTo>
                  <a:lnTo>
                    <a:pt x="1067" y="4320"/>
                  </a:lnTo>
                  <a:lnTo>
                    <a:pt x="1280" y="4400"/>
                  </a:lnTo>
                  <a:lnTo>
                    <a:pt x="1733" y="4533"/>
                  </a:lnTo>
                  <a:lnTo>
                    <a:pt x="2213" y="4587"/>
                  </a:lnTo>
                  <a:lnTo>
                    <a:pt x="2720" y="4613"/>
                  </a:lnTo>
                  <a:lnTo>
                    <a:pt x="3227" y="4587"/>
                  </a:lnTo>
                  <a:lnTo>
                    <a:pt x="3707" y="4533"/>
                  </a:lnTo>
                  <a:lnTo>
                    <a:pt x="4160" y="4400"/>
                  </a:lnTo>
                  <a:lnTo>
                    <a:pt x="4373" y="4320"/>
                  </a:lnTo>
                  <a:lnTo>
                    <a:pt x="4560" y="4214"/>
                  </a:lnTo>
                  <a:lnTo>
                    <a:pt x="4773" y="4107"/>
                  </a:lnTo>
                  <a:close/>
                  <a:moveTo>
                    <a:pt x="7919" y="3627"/>
                  </a:moveTo>
                  <a:lnTo>
                    <a:pt x="8319" y="3707"/>
                  </a:lnTo>
                  <a:lnTo>
                    <a:pt x="8666" y="3787"/>
                  </a:lnTo>
                  <a:lnTo>
                    <a:pt x="8986" y="3920"/>
                  </a:lnTo>
                  <a:lnTo>
                    <a:pt x="9226" y="4054"/>
                  </a:lnTo>
                  <a:lnTo>
                    <a:pt x="9413" y="4214"/>
                  </a:lnTo>
                  <a:lnTo>
                    <a:pt x="9519" y="4374"/>
                  </a:lnTo>
                  <a:lnTo>
                    <a:pt x="9546" y="4454"/>
                  </a:lnTo>
                  <a:lnTo>
                    <a:pt x="9572" y="4533"/>
                  </a:lnTo>
                  <a:lnTo>
                    <a:pt x="9546" y="4613"/>
                  </a:lnTo>
                  <a:lnTo>
                    <a:pt x="9519" y="4693"/>
                  </a:lnTo>
                  <a:lnTo>
                    <a:pt x="9413" y="4853"/>
                  </a:lnTo>
                  <a:lnTo>
                    <a:pt x="9226" y="5013"/>
                  </a:lnTo>
                  <a:lnTo>
                    <a:pt x="8986" y="5147"/>
                  </a:lnTo>
                  <a:lnTo>
                    <a:pt x="8666" y="5253"/>
                  </a:lnTo>
                  <a:lnTo>
                    <a:pt x="8319" y="5360"/>
                  </a:lnTo>
                  <a:lnTo>
                    <a:pt x="7919" y="5413"/>
                  </a:lnTo>
                  <a:lnTo>
                    <a:pt x="7493" y="5440"/>
                  </a:lnTo>
                  <a:lnTo>
                    <a:pt x="7066" y="5413"/>
                  </a:lnTo>
                  <a:lnTo>
                    <a:pt x="6693" y="5360"/>
                  </a:lnTo>
                  <a:lnTo>
                    <a:pt x="6346" y="5253"/>
                  </a:lnTo>
                  <a:lnTo>
                    <a:pt x="6026" y="5147"/>
                  </a:lnTo>
                  <a:lnTo>
                    <a:pt x="5786" y="5013"/>
                  </a:lnTo>
                  <a:lnTo>
                    <a:pt x="5600" y="4853"/>
                  </a:lnTo>
                  <a:lnTo>
                    <a:pt x="5493" y="4693"/>
                  </a:lnTo>
                  <a:lnTo>
                    <a:pt x="5466" y="4613"/>
                  </a:lnTo>
                  <a:lnTo>
                    <a:pt x="5440" y="4533"/>
                  </a:lnTo>
                  <a:lnTo>
                    <a:pt x="5466" y="4454"/>
                  </a:lnTo>
                  <a:lnTo>
                    <a:pt x="5493" y="4374"/>
                  </a:lnTo>
                  <a:lnTo>
                    <a:pt x="5600" y="4214"/>
                  </a:lnTo>
                  <a:lnTo>
                    <a:pt x="5786" y="4054"/>
                  </a:lnTo>
                  <a:lnTo>
                    <a:pt x="6026" y="3920"/>
                  </a:lnTo>
                  <a:lnTo>
                    <a:pt x="6346" y="3787"/>
                  </a:lnTo>
                  <a:lnTo>
                    <a:pt x="6693" y="3707"/>
                  </a:lnTo>
                  <a:lnTo>
                    <a:pt x="7066" y="3627"/>
                  </a:lnTo>
                  <a:close/>
                  <a:moveTo>
                    <a:pt x="5440" y="5573"/>
                  </a:moveTo>
                  <a:lnTo>
                    <a:pt x="5653" y="5707"/>
                  </a:lnTo>
                  <a:lnTo>
                    <a:pt x="5946" y="5813"/>
                  </a:lnTo>
                  <a:lnTo>
                    <a:pt x="6266" y="5920"/>
                  </a:lnTo>
                  <a:lnTo>
                    <a:pt x="6613" y="6000"/>
                  </a:lnTo>
                  <a:lnTo>
                    <a:pt x="6959" y="6053"/>
                  </a:lnTo>
                  <a:lnTo>
                    <a:pt x="6800" y="6213"/>
                  </a:lnTo>
                  <a:lnTo>
                    <a:pt x="6666" y="6400"/>
                  </a:lnTo>
                  <a:lnTo>
                    <a:pt x="6533" y="6587"/>
                  </a:lnTo>
                  <a:lnTo>
                    <a:pt x="6426" y="6773"/>
                  </a:lnTo>
                  <a:lnTo>
                    <a:pt x="6186" y="6693"/>
                  </a:lnTo>
                  <a:lnTo>
                    <a:pt x="6000" y="6613"/>
                  </a:lnTo>
                  <a:lnTo>
                    <a:pt x="5840" y="6507"/>
                  </a:lnTo>
                  <a:lnTo>
                    <a:pt x="5680" y="6427"/>
                  </a:lnTo>
                  <a:lnTo>
                    <a:pt x="5573" y="6320"/>
                  </a:lnTo>
                  <a:lnTo>
                    <a:pt x="5493" y="6213"/>
                  </a:lnTo>
                  <a:lnTo>
                    <a:pt x="5466" y="6107"/>
                  </a:lnTo>
                  <a:lnTo>
                    <a:pt x="5440" y="6027"/>
                  </a:lnTo>
                  <a:lnTo>
                    <a:pt x="5440" y="5573"/>
                  </a:lnTo>
                  <a:close/>
                  <a:moveTo>
                    <a:pt x="4773" y="5573"/>
                  </a:moveTo>
                  <a:lnTo>
                    <a:pt x="4773" y="6027"/>
                  </a:lnTo>
                  <a:lnTo>
                    <a:pt x="4773" y="6107"/>
                  </a:lnTo>
                  <a:lnTo>
                    <a:pt x="4746" y="6187"/>
                  </a:lnTo>
                  <a:lnTo>
                    <a:pt x="4640" y="6347"/>
                  </a:lnTo>
                  <a:lnTo>
                    <a:pt x="4453" y="6480"/>
                  </a:lnTo>
                  <a:lnTo>
                    <a:pt x="4187" y="6640"/>
                  </a:lnTo>
                  <a:lnTo>
                    <a:pt x="3893" y="6747"/>
                  </a:lnTo>
                  <a:lnTo>
                    <a:pt x="3547" y="6853"/>
                  </a:lnTo>
                  <a:lnTo>
                    <a:pt x="3147" y="6907"/>
                  </a:lnTo>
                  <a:lnTo>
                    <a:pt x="2720" y="6933"/>
                  </a:lnTo>
                  <a:lnTo>
                    <a:pt x="2293" y="6907"/>
                  </a:lnTo>
                  <a:lnTo>
                    <a:pt x="1893" y="6853"/>
                  </a:lnTo>
                  <a:lnTo>
                    <a:pt x="1547" y="6747"/>
                  </a:lnTo>
                  <a:lnTo>
                    <a:pt x="1254" y="6640"/>
                  </a:lnTo>
                  <a:lnTo>
                    <a:pt x="1014" y="6480"/>
                  </a:lnTo>
                  <a:lnTo>
                    <a:pt x="827" y="6347"/>
                  </a:lnTo>
                  <a:lnTo>
                    <a:pt x="694" y="6187"/>
                  </a:lnTo>
                  <a:lnTo>
                    <a:pt x="667" y="6107"/>
                  </a:lnTo>
                  <a:lnTo>
                    <a:pt x="667" y="6027"/>
                  </a:lnTo>
                  <a:lnTo>
                    <a:pt x="667" y="5573"/>
                  </a:lnTo>
                  <a:lnTo>
                    <a:pt x="880" y="5707"/>
                  </a:lnTo>
                  <a:lnTo>
                    <a:pt x="1094" y="5813"/>
                  </a:lnTo>
                  <a:lnTo>
                    <a:pt x="1307" y="5893"/>
                  </a:lnTo>
                  <a:lnTo>
                    <a:pt x="1547" y="5947"/>
                  </a:lnTo>
                  <a:lnTo>
                    <a:pt x="1813" y="6027"/>
                  </a:lnTo>
                  <a:lnTo>
                    <a:pt x="2320" y="6080"/>
                  </a:lnTo>
                  <a:lnTo>
                    <a:pt x="2853" y="6107"/>
                  </a:lnTo>
                  <a:lnTo>
                    <a:pt x="3387" y="6053"/>
                  </a:lnTo>
                  <a:lnTo>
                    <a:pt x="3653" y="6027"/>
                  </a:lnTo>
                  <a:lnTo>
                    <a:pt x="3893" y="5947"/>
                  </a:lnTo>
                  <a:lnTo>
                    <a:pt x="4133" y="5893"/>
                  </a:lnTo>
                  <a:lnTo>
                    <a:pt x="4373" y="5787"/>
                  </a:lnTo>
                  <a:lnTo>
                    <a:pt x="4586" y="5707"/>
                  </a:lnTo>
                  <a:lnTo>
                    <a:pt x="4773" y="5573"/>
                  </a:lnTo>
                  <a:close/>
                  <a:moveTo>
                    <a:pt x="5440" y="7040"/>
                  </a:moveTo>
                  <a:lnTo>
                    <a:pt x="5786" y="7226"/>
                  </a:lnTo>
                  <a:lnTo>
                    <a:pt x="6186" y="7386"/>
                  </a:lnTo>
                  <a:lnTo>
                    <a:pt x="6133" y="7760"/>
                  </a:lnTo>
                  <a:lnTo>
                    <a:pt x="6133" y="8133"/>
                  </a:lnTo>
                  <a:lnTo>
                    <a:pt x="5840" y="7973"/>
                  </a:lnTo>
                  <a:lnTo>
                    <a:pt x="5626" y="7813"/>
                  </a:lnTo>
                  <a:lnTo>
                    <a:pt x="5493" y="7653"/>
                  </a:lnTo>
                  <a:lnTo>
                    <a:pt x="5466" y="7573"/>
                  </a:lnTo>
                  <a:lnTo>
                    <a:pt x="5440" y="7493"/>
                  </a:lnTo>
                  <a:lnTo>
                    <a:pt x="5440" y="7040"/>
                  </a:lnTo>
                  <a:close/>
                  <a:moveTo>
                    <a:pt x="4773" y="7067"/>
                  </a:moveTo>
                  <a:lnTo>
                    <a:pt x="4773" y="7493"/>
                  </a:lnTo>
                  <a:lnTo>
                    <a:pt x="4773" y="7573"/>
                  </a:lnTo>
                  <a:lnTo>
                    <a:pt x="4746" y="7653"/>
                  </a:lnTo>
                  <a:lnTo>
                    <a:pt x="4640" y="7813"/>
                  </a:lnTo>
                  <a:lnTo>
                    <a:pt x="4453" y="7973"/>
                  </a:lnTo>
                  <a:lnTo>
                    <a:pt x="4187" y="8106"/>
                  </a:lnTo>
                  <a:lnTo>
                    <a:pt x="3893" y="8240"/>
                  </a:lnTo>
                  <a:lnTo>
                    <a:pt x="3547" y="8320"/>
                  </a:lnTo>
                  <a:lnTo>
                    <a:pt x="3147" y="8373"/>
                  </a:lnTo>
                  <a:lnTo>
                    <a:pt x="2720" y="8400"/>
                  </a:lnTo>
                  <a:lnTo>
                    <a:pt x="2293" y="8373"/>
                  </a:lnTo>
                  <a:lnTo>
                    <a:pt x="1893" y="8320"/>
                  </a:lnTo>
                  <a:lnTo>
                    <a:pt x="1547" y="8240"/>
                  </a:lnTo>
                  <a:lnTo>
                    <a:pt x="1254" y="8106"/>
                  </a:lnTo>
                  <a:lnTo>
                    <a:pt x="1014" y="7973"/>
                  </a:lnTo>
                  <a:lnTo>
                    <a:pt x="827" y="7813"/>
                  </a:lnTo>
                  <a:lnTo>
                    <a:pt x="694" y="7653"/>
                  </a:lnTo>
                  <a:lnTo>
                    <a:pt x="667" y="7573"/>
                  </a:lnTo>
                  <a:lnTo>
                    <a:pt x="667" y="7493"/>
                  </a:lnTo>
                  <a:lnTo>
                    <a:pt x="667" y="7067"/>
                  </a:lnTo>
                  <a:lnTo>
                    <a:pt x="854" y="7173"/>
                  </a:lnTo>
                  <a:lnTo>
                    <a:pt x="1094" y="7280"/>
                  </a:lnTo>
                  <a:lnTo>
                    <a:pt x="1307" y="7360"/>
                  </a:lnTo>
                  <a:lnTo>
                    <a:pt x="1547" y="7440"/>
                  </a:lnTo>
                  <a:lnTo>
                    <a:pt x="1813" y="7493"/>
                  </a:lnTo>
                  <a:lnTo>
                    <a:pt x="2053" y="7546"/>
                  </a:lnTo>
                  <a:lnTo>
                    <a:pt x="2587" y="7573"/>
                  </a:lnTo>
                  <a:lnTo>
                    <a:pt x="3120" y="7573"/>
                  </a:lnTo>
                  <a:lnTo>
                    <a:pt x="3653" y="7493"/>
                  </a:lnTo>
                  <a:lnTo>
                    <a:pt x="3893" y="7440"/>
                  </a:lnTo>
                  <a:lnTo>
                    <a:pt x="4133" y="7360"/>
                  </a:lnTo>
                  <a:lnTo>
                    <a:pt x="4346" y="7280"/>
                  </a:lnTo>
                  <a:lnTo>
                    <a:pt x="4560" y="7173"/>
                  </a:lnTo>
                  <a:lnTo>
                    <a:pt x="4773" y="7067"/>
                  </a:lnTo>
                  <a:close/>
                  <a:moveTo>
                    <a:pt x="5440" y="8506"/>
                  </a:moveTo>
                  <a:lnTo>
                    <a:pt x="5626" y="8640"/>
                  </a:lnTo>
                  <a:lnTo>
                    <a:pt x="5840" y="8746"/>
                  </a:lnTo>
                  <a:lnTo>
                    <a:pt x="6053" y="8826"/>
                  </a:lnTo>
                  <a:lnTo>
                    <a:pt x="6293" y="8906"/>
                  </a:lnTo>
                  <a:lnTo>
                    <a:pt x="6400" y="9173"/>
                  </a:lnTo>
                  <a:lnTo>
                    <a:pt x="6560" y="9413"/>
                  </a:lnTo>
                  <a:lnTo>
                    <a:pt x="6720" y="9626"/>
                  </a:lnTo>
                  <a:lnTo>
                    <a:pt x="6933" y="9839"/>
                  </a:lnTo>
                  <a:lnTo>
                    <a:pt x="6613" y="9786"/>
                  </a:lnTo>
                  <a:lnTo>
                    <a:pt x="6320" y="9706"/>
                  </a:lnTo>
                  <a:lnTo>
                    <a:pt x="6080" y="9600"/>
                  </a:lnTo>
                  <a:lnTo>
                    <a:pt x="5866" y="9493"/>
                  </a:lnTo>
                  <a:lnTo>
                    <a:pt x="5680" y="9386"/>
                  </a:lnTo>
                  <a:lnTo>
                    <a:pt x="5546" y="9253"/>
                  </a:lnTo>
                  <a:lnTo>
                    <a:pt x="5466" y="9120"/>
                  </a:lnTo>
                  <a:lnTo>
                    <a:pt x="5440" y="8986"/>
                  </a:lnTo>
                  <a:lnTo>
                    <a:pt x="5440" y="8506"/>
                  </a:lnTo>
                  <a:close/>
                  <a:moveTo>
                    <a:pt x="4773" y="8533"/>
                  </a:moveTo>
                  <a:lnTo>
                    <a:pt x="4773" y="8986"/>
                  </a:lnTo>
                  <a:lnTo>
                    <a:pt x="4773" y="9066"/>
                  </a:lnTo>
                  <a:lnTo>
                    <a:pt x="4746" y="9146"/>
                  </a:lnTo>
                  <a:lnTo>
                    <a:pt x="4640" y="9306"/>
                  </a:lnTo>
                  <a:lnTo>
                    <a:pt x="4453" y="9440"/>
                  </a:lnTo>
                  <a:lnTo>
                    <a:pt x="4187" y="9600"/>
                  </a:lnTo>
                  <a:lnTo>
                    <a:pt x="3893" y="9706"/>
                  </a:lnTo>
                  <a:lnTo>
                    <a:pt x="3547" y="9813"/>
                  </a:lnTo>
                  <a:lnTo>
                    <a:pt x="3147" y="9866"/>
                  </a:lnTo>
                  <a:lnTo>
                    <a:pt x="2720" y="9893"/>
                  </a:lnTo>
                  <a:lnTo>
                    <a:pt x="2293" y="9866"/>
                  </a:lnTo>
                  <a:lnTo>
                    <a:pt x="1893" y="9813"/>
                  </a:lnTo>
                  <a:lnTo>
                    <a:pt x="1547" y="9706"/>
                  </a:lnTo>
                  <a:lnTo>
                    <a:pt x="1254" y="9600"/>
                  </a:lnTo>
                  <a:lnTo>
                    <a:pt x="1014" y="9440"/>
                  </a:lnTo>
                  <a:lnTo>
                    <a:pt x="827" y="9306"/>
                  </a:lnTo>
                  <a:lnTo>
                    <a:pt x="694" y="9146"/>
                  </a:lnTo>
                  <a:lnTo>
                    <a:pt x="667" y="9066"/>
                  </a:lnTo>
                  <a:lnTo>
                    <a:pt x="667" y="8986"/>
                  </a:lnTo>
                  <a:lnTo>
                    <a:pt x="667" y="8533"/>
                  </a:lnTo>
                  <a:lnTo>
                    <a:pt x="854" y="8666"/>
                  </a:lnTo>
                  <a:lnTo>
                    <a:pt x="1094" y="8746"/>
                  </a:lnTo>
                  <a:lnTo>
                    <a:pt x="1307" y="8853"/>
                  </a:lnTo>
                  <a:lnTo>
                    <a:pt x="1547" y="8906"/>
                  </a:lnTo>
                  <a:lnTo>
                    <a:pt x="1813" y="8986"/>
                  </a:lnTo>
                  <a:lnTo>
                    <a:pt x="2053" y="9013"/>
                  </a:lnTo>
                  <a:lnTo>
                    <a:pt x="2587" y="9066"/>
                  </a:lnTo>
                  <a:lnTo>
                    <a:pt x="3120" y="9040"/>
                  </a:lnTo>
                  <a:lnTo>
                    <a:pt x="3653" y="8986"/>
                  </a:lnTo>
                  <a:lnTo>
                    <a:pt x="3893" y="8906"/>
                  </a:lnTo>
                  <a:lnTo>
                    <a:pt x="4133" y="8853"/>
                  </a:lnTo>
                  <a:lnTo>
                    <a:pt x="4346" y="8773"/>
                  </a:lnTo>
                  <a:lnTo>
                    <a:pt x="4560" y="8666"/>
                  </a:lnTo>
                  <a:lnTo>
                    <a:pt x="4773" y="8533"/>
                  </a:lnTo>
                  <a:close/>
                  <a:moveTo>
                    <a:pt x="8693" y="6080"/>
                  </a:moveTo>
                  <a:lnTo>
                    <a:pt x="9039" y="6107"/>
                  </a:lnTo>
                  <a:lnTo>
                    <a:pt x="9359" y="6187"/>
                  </a:lnTo>
                  <a:lnTo>
                    <a:pt x="9519" y="6267"/>
                  </a:lnTo>
                  <a:lnTo>
                    <a:pt x="9679" y="6347"/>
                  </a:lnTo>
                  <a:lnTo>
                    <a:pt x="9839" y="6427"/>
                  </a:lnTo>
                  <a:lnTo>
                    <a:pt x="9972" y="6560"/>
                  </a:lnTo>
                  <a:lnTo>
                    <a:pt x="10106" y="6667"/>
                  </a:lnTo>
                  <a:lnTo>
                    <a:pt x="10212" y="6827"/>
                  </a:lnTo>
                  <a:lnTo>
                    <a:pt x="10319" y="6960"/>
                  </a:lnTo>
                  <a:lnTo>
                    <a:pt x="10399" y="7146"/>
                  </a:lnTo>
                  <a:lnTo>
                    <a:pt x="10479" y="7333"/>
                  </a:lnTo>
                  <a:lnTo>
                    <a:pt x="10532" y="7520"/>
                  </a:lnTo>
                  <a:lnTo>
                    <a:pt x="10586" y="7733"/>
                  </a:lnTo>
                  <a:lnTo>
                    <a:pt x="10586" y="7973"/>
                  </a:lnTo>
                  <a:lnTo>
                    <a:pt x="10586" y="8160"/>
                  </a:lnTo>
                  <a:lnTo>
                    <a:pt x="10559" y="8346"/>
                  </a:lnTo>
                  <a:lnTo>
                    <a:pt x="10506" y="8533"/>
                  </a:lnTo>
                  <a:lnTo>
                    <a:pt x="10452" y="8720"/>
                  </a:lnTo>
                  <a:lnTo>
                    <a:pt x="10372" y="8880"/>
                  </a:lnTo>
                  <a:lnTo>
                    <a:pt x="10266" y="9040"/>
                  </a:lnTo>
                  <a:lnTo>
                    <a:pt x="10159" y="9200"/>
                  </a:lnTo>
                  <a:lnTo>
                    <a:pt x="10026" y="9333"/>
                  </a:lnTo>
                  <a:lnTo>
                    <a:pt x="9892" y="9440"/>
                  </a:lnTo>
                  <a:lnTo>
                    <a:pt x="9759" y="9546"/>
                  </a:lnTo>
                  <a:lnTo>
                    <a:pt x="9599" y="9653"/>
                  </a:lnTo>
                  <a:lnTo>
                    <a:pt x="9439" y="9733"/>
                  </a:lnTo>
                  <a:lnTo>
                    <a:pt x="9253" y="9786"/>
                  </a:lnTo>
                  <a:lnTo>
                    <a:pt x="9066" y="9839"/>
                  </a:lnTo>
                  <a:lnTo>
                    <a:pt x="8879" y="9866"/>
                  </a:lnTo>
                  <a:lnTo>
                    <a:pt x="8693" y="9893"/>
                  </a:lnTo>
                  <a:lnTo>
                    <a:pt x="8479" y="9866"/>
                  </a:lnTo>
                  <a:lnTo>
                    <a:pt x="8293" y="9839"/>
                  </a:lnTo>
                  <a:lnTo>
                    <a:pt x="8106" y="9786"/>
                  </a:lnTo>
                  <a:lnTo>
                    <a:pt x="7946" y="9733"/>
                  </a:lnTo>
                  <a:lnTo>
                    <a:pt x="7786" y="9653"/>
                  </a:lnTo>
                  <a:lnTo>
                    <a:pt x="7626" y="9546"/>
                  </a:lnTo>
                  <a:lnTo>
                    <a:pt x="7466" y="9440"/>
                  </a:lnTo>
                  <a:lnTo>
                    <a:pt x="7333" y="9333"/>
                  </a:lnTo>
                  <a:lnTo>
                    <a:pt x="7199" y="9200"/>
                  </a:lnTo>
                  <a:lnTo>
                    <a:pt x="7093" y="9040"/>
                  </a:lnTo>
                  <a:lnTo>
                    <a:pt x="7013" y="8880"/>
                  </a:lnTo>
                  <a:lnTo>
                    <a:pt x="6933" y="8720"/>
                  </a:lnTo>
                  <a:lnTo>
                    <a:pt x="6853" y="8533"/>
                  </a:lnTo>
                  <a:lnTo>
                    <a:pt x="6826" y="8346"/>
                  </a:lnTo>
                  <a:lnTo>
                    <a:pt x="6773" y="8160"/>
                  </a:lnTo>
                  <a:lnTo>
                    <a:pt x="6773" y="7973"/>
                  </a:lnTo>
                  <a:lnTo>
                    <a:pt x="6800" y="7733"/>
                  </a:lnTo>
                  <a:lnTo>
                    <a:pt x="6826" y="7520"/>
                  </a:lnTo>
                  <a:lnTo>
                    <a:pt x="6880" y="7333"/>
                  </a:lnTo>
                  <a:lnTo>
                    <a:pt x="6959" y="7146"/>
                  </a:lnTo>
                  <a:lnTo>
                    <a:pt x="7066" y="6960"/>
                  </a:lnTo>
                  <a:lnTo>
                    <a:pt x="7146" y="6827"/>
                  </a:lnTo>
                  <a:lnTo>
                    <a:pt x="7279" y="6667"/>
                  </a:lnTo>
                  <a:lnTo>
                    <a:pt x="7413" y="6560"/>
                  </a:lnTo>
                  <a:lnTo>
                    <a:pt x="7546" y="6427"/>
                  </a:lnTo>
                  <a:lnTo>
                    <a:pt x="7679" y="6347"/>
                  </a:lnTo>
                  <a:lnTo>
                    <a:pt x="7839" y="6267"/>
                  </a:lnTo>
                  <a:lnTo>
                    <a:pt x="7999" y="6187"/>
                  </a:lnTo>
                  <a:lnTo>
                    <a:pt x="8346" y="6107"/>
                  </a:lnTo>
                  <a:lnTo>
                    <a:pt x="8693" y="6080"/>
                  </a:lnTo>
                  <a:close/>
                  <a:moveTo>
                    <a:pt x="2720" y="1"/>
                  </a:moveTo>
                  <a:lnTo>
                    <a:pt x="2213" y="27"/>
                  </a:lnTo>
                  <a:lnTo>
                    <a:pt x="1733" y="107"/>
                  </a:lnTo>
                  <a:lnTo>
                    <a:pt x="1280" y="241"/>
                  </a:lnTo>
                  <a:lnTo>
                    <a:pt x="1067" y="321"/>
                  </a:lnTo>
                  <a:lnTo>
                    <a:pt x="880" y="401"/>
                  </a:lnTo>
                  <a:lnTo>
                    <a:pt x="694" y="534"/>
                  </a:lnTo>
                  <a:lnTo>
                    <a:pt x="507" y="641"/>
                  </a:lnTo>
                  <a:lnTo>
                    <a:pt x="347" y="774"/>
                  </a:lnTo>
                  <a:lnTo>
                    <a:pt x="240" y="934"/>
                  </a:lnTo>
                  <a:lnTo>
                    <a:pt x="134" y="1094"/>
                  </a:lnTo>
                  <a:lnTo>
                    <a:pt x="54" y="1254"/>
                  </a:lnTo>
                  <a:lnTo>
                    <a:pt x="27" y="1414"/>
                  </a:lnTo>
                  <a:lnTo>
                    <a:pt x="0" y="1574"/>
                  </a:lnTo>
                  <a:lnTo>
                    <a:pt x="0" y="8986"/>
                  </a:lnTo>
                  <a:lnTo>
                    <a:pt x="27" y="9146"/>
                  </a:lnTo>
                  <a:lnTo>
                    <a:pt x="54" y="9306"/>
                  </a:lnTo>
                  <a:lnTo>
                    <a:pt x="134" y="9466"/>
                  </a:lnTo>
                  <a:lnTo>
                    <a:pt x="240" y="9626"/>
                  </a:lnTo>
                  <a:lnTo>
                    <a:pt x="347" y="9759"/>
                  </a:lnTo>
                  <a:lnTo>
                    <a:pt x="507" y="9893"/>
                  </a:lnTo>
                  <a:lnTo>
                    <a:pt x="694" y="10026"/>
                  </a:lnTo>
                  <a:lnTo>
                    <a:pt x="880" y="10133"/>
                  </a:lnTo>
                  <a:lnTo>
                    <a:pt x="1067" y="10239"/>
                  </a:lnTo>
                  <a:lnTo>
                    <a:pt x="1280" y="10319"/>
                  </a:lnTo>
                  <a:lnTo>
                    <a:pt x="1733" y="10453"/>
                  </a:lnTo>
                  <a:lnTo>
                    <a:pt x="2213" y="10506"/>
                  </a:lnTo>
                  <a:lnTo>
                    <a:pt x="2720" y="10533"/>
                  </a:lnTo>
                  <a:lnTo>
                    <a:pt x="3227" y="10506"/>
                  </a:lnTo>
                  <a:lnTo>
                    <a:pt x="3707" y="10453"/>
                  </a:lnTo>
                  <a:lnTo>
                    <a:pt x="4160" y="10319"/>
                  </a:lnTo>
                  <a:lnTo>
                    <a:pt x="4373" y="10239"/>
                  </a:lnTo>
                  <a:lnTo>
                    <a:pt x="4560" y="10133"/>
                  </a:lnTo>
                  <a:lnTo>
                    <a:pt x="4880" y="9946"/>
                  </a:lnTo>
                  <a:lnTo>
                    <a:pt x="5120" y="9733"/>
                  </a:lnTo>
                  <a:lnTo>
                    <a:pt x="5253" y="9866"/>
                  </a:lnTo>
                  <a:lnTo>
                    <a:pt x="5413" y="9999"/>
                  </a:lnTo>
                  <a:lnTo>
                    <a:pt x="5760" y="10186"/>
                  </a:lnTo>
                  <a:lnTo>
                    <a:pt x="6133" y="10346"/>
                  </a:lnTo>
                  <a:lnTo>
                    <a:pt x="6533" y="10453"/>
                  </a:lnTo>
                  <a:lnTo>
                    <a:pt x="6933" y="10506"/>
                  </a:lnTo>
                  <a:lnTo>
                    <a:pt x="7359" y="10533"/>
                  </a:lnTo>
                  <a:lnTo>
                    <a:pt x="7786" y="10533"/>
                  </a:lnTo>
                  <a:lnTo>
                    <a:pt x="8186" y="10506"/>
                  </a:lnTo>
                  <a:lnTo>
                    <a:pt x="8426" y="10533"/>
                  </a:lnTo>
                  <a:lnTo>
                    <a:pt x="8906" y="10533"/>
                  </a:lnTo>
                  <a:lnTo>
                    <a:pt x="9146" y="10506"/>
                  </a:lnTo>
                  <a:lnTo>
                    <a:pt x="9359" y="10453"/>
                  </a:lnTo>
                  <a:lnTo>
                    <a:pt x="9572" y="10399"/>
                  </a:lnTo>
                  <a:lnTo>
                    <a:pt x="9759" y="10319"/>
                  </a:lnTo>
                  <a:lnTo>
                    <a:pt x="9946" y="10213"/>
                  </a:lnTo>
                  <a:lnTo>
                    <a:pt x="10132" y="10106"/>
                  </a:lnTo>
                  <a:lnTo>
                    <a:pt x="10292" y="9973"/>
                  </a:lnTo>
                  <a:lnTo>
                    <a:pt x="10452" y="9839"/>
                  </a:lnTo>
                  <a:lnTo>
                    <a:pt x="10586" y="9706"/>
                  </a:lnTo>
                  <a:lnTo>
                    <a:pt x="10719" y="9546"/>
                  </a:lnTo>
                  <a:lnTo>
                    <a:pt x="10826" y="9360"/>
                  </a:lnTo>
                  <a:lnTo>
                    <a:pt x="11039" y="9013"/>
                  </a:lnTo>
                  <a:lnTo>
                    <a:pt x="11172" y="8613"/>
                  </a:lnTo>
                  <a:lnTo>
                    <a:pt x="11252" y="8213"/>
                  </a:lnTo>
                  <a:lnTo>
                    <a:pt x="11252" y="8000"/>
                  </a:lnTo>
                  <a:lnTo>
                    <a:pt x="11252" y="7813"/>
                  </a:lnTo>
                  <a:lnTo>
                    <a:pt x="11226" y="7600"/>
                  </a:lnTo>
                  <a:lnTo>
                    <a:pt x="11199" y="7386"/>
                  </a:lnTo>
                  <a:lnTo>
                    <a:pt x="11146" y="7200"/>
                  </a:lnTo>
                  <a:lnTo>
                    <a:pt x="11066" y="6987"/>
                  </a:lnTo>
                  <a:lnTo>
                    <a:pt x="10986" y="6800"/>
                  </a:lnTo>
                  <a:lnTo>
                    <a:pt x="10852" y="6613"/>
                  </a:lnTo>
                  <a:lnTo>
                    <a:pt x="10746" y="6427"/>
                  </a:lnTo>
                  <a:lnTo>
                    <a:pt x="10586" y="6240"/>
                  </a:lnTo>
                  <a:lnTo>
                    <a:pt x="10426" y="6080"/>
                  </a:lnTo>
                  <a:lnTo>
                    <a:pt x="10212" y="5920"/>
                  </a:lnTo>
                  <a:lnTo>
                    <a:pt x="10212" y="4533"/>
                  </a:lnTo>
                  <a:lnTo>
                    <a:pt x="10212" y="4347"/>
                  </a:lnTo>
                  <a:lnTo>
                    <a:pt x="10159" y="4187"/>
                  </a:lnTo>
                  <a:lnTo>
                    <a:pt x="10106" y="4027"/>
                  </a:lnTo>
                  <a:lnTo>
                    <a:pt x="9999" y="3867"/>
                  </a:lnTo>
                  <a:lnTo>
                    <a:pt x="9866" y="3734"/>
                  </a:lnTo>
                  <a:lnTo>
                    <a:pt x="9732" y="3600"/>
                  </a:lnTo>
                  <a:lnTo>
                    <a:pt x="9546" y="3467"/>
                  </a:lnTo>
                  <a:lnTo>
                    <a:pt x="9333" y="3360"/>
                  </a:lnTo>
                  <a:lnTo>
                    <a:pt x="9146" y="3254"/>
                  </a:lnTo>
                  <a:lnTo>
                    <a:pt x="8906" y="3174"/>
                  </a:lnTo>
                  <a:lnTo>
                    <a:pt x="8666" y="3094"/>
                  </a:lnTo>
                  <a:lnTo>
                    <a:pt x="8426" y="3040"/>
                  </a:lnTo>
                  <a:lnTo>
                    <a:pt x="7919" y="2987"/>
                  </a:lnTo>
                  <a:lnTo>
                    <a:pt x="7386" y="2960"/>
                  </a:lnTo>
                  <a:lnTo>
                    <a:pt x="6853" y="3014"/>
                  </a:lnTo>
                  <a:lnTo>
                    <a:pt x="6586" y="3040"/>
                  </a:lnTo>
                  <a:lnTo>
                    <a:pt x="6320" y="3094"/>
                  </a:lnTo>
                  <a:lnTo>
                    <a:pt x="6080" y="3174"/>
                  </a:lnTo>
                  <a:lnTo>
                    <a:pt x="5866" y="3254"/>
                  </a:lnTo>
                  <a:lnTo>
                    <a:pt x="5653" y="3360"/>
                  </a:lnTo>
                  <a:lnTo>
                    <a:pt x="5440" y="3494"/>
                  </a:lnTo>
                  <a:lnTo>
                    <a:pt x="5440" y="1574"/>
                  </a:lnTo>
                  <a:lnTo>
                    <a:pt x="5440" y="1414"/>
                  </a:lnTo>
                  <a:lnTo>
                    <a:pt x="5386" y="1254"/>
                  </a:lnTo>
                  <a:lnTo>
                    <a:pt x="5306" y="1094"/>
                  </a:lnTo>
                  <a:lnTo>
                    <a:pt x="5226" y="934"/>
                  </a:lnTo>
                  <a:lnTo>
                    <a:pt x="5093" y="774"/>
                  </a:lnTo>
                  <a:lnTo>
                    <a:pt x="4933" y="641"/>
                  </a:lnTo>
                  <a:lnTo>
                    <a:pt x="4773" y="534"/>
                  </a:lnTo>
                  <a:lnTo>
                    <a:pt x="4560" y="401"/>
                  </a:lnTo>
                  <a:lnTo>
                    <a:pt x="4373" y="321"/>
                  </a:lnTo>
                  <a:lnTo>
                    <a:pt x="4160" y="241"/>
                  </a:lnTo>
                  <a:lnTo>
                    <a:pt x="3707" y="107"/>
                  </a:lnTo>
                  <a:lnTo>
                    <a:pt x="3227" y="27"/>
                  </a:lnTo>
                  <a:lnTo>
                    <a:pt x="27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3500755" y="9665966"/>
              <a:ext cx="47365" cy="47346"/>
            </a:xfrm>
            <a:custGeom>
              <a:rect b="b" l="l" r="r" t="t"/>
              <a:pathLst>
                <a:path extrusionOk="0" h="2560" w="2561">
                  <a:moveTo>
                    <a:pt x="1387" y="667"/>
                  </a:moveTo>
                  <a:lnTo>
                    <a:pt x="1494" y="693"/>
                  </a:lnTo>
                  <a:lnTo>
                    <a:pt x="1601" y="747"/>
                  </a:lnTo>
                  <a:lnTo>
                    <a:pt x="1707" y="827"/>
                  </a:lnTo>
                  <a:lnTo>
                    <a:pt x="1787" y="907"/>
                  </a:lnTo>
                  <a:lnTo>
                    <a:pt x="1841" y="1013"/>
                  </a:lnTo>
                  <a:lnTo>
                    <a:pt x="1894" y="1147"/>
                  </a:lnTo>
                  <a:lnTo>
                    <a:pt x="1894" y="1280"/>
                  </a:lnTo>
                  <a:lnTo>
                    <a:pt x="1894" y="1413"/>
                  </a:lnTo>
                  <a:lnTo>
                    <a:pt x="1841" y="1520"/>
                  </a:lnTo>
                  <a:lnTo>
                    <a:pt x="1787" y="1627"/>
                  </a:lnTo>
                  <a:lnTo>
                    <a:pt x="1707" y="1733"/>
                  </a:lnTo>
                  <a:lnTo>
                    <a:pt x="1627" y="1813"/>
                  </a:lnTo>
                  <a:lnTo>
                    <a:pt x="1521" y="1867"/>
                  </a:lnTo>
                  <a:lnTo>
                    <a:pt x="1387" y="1893"/>
                  </a:lnTo>
                  <a:lnTo>
                    <a:pt x="1281" y="1920"/>
                  </a:lnTo>
                  <a:lnTo>
                    <a:pt x="1147" y="1893"/>
                  </a:lnTo>
                  <a:lnTo>
                    <a:pt x="1041" y="1867"/>
                  </a:lnTo>
                  <a:lnTo>
                    <a:pt x="934" y="1813"/>
                  </a:lnTo>
                  <a:lnTo>
                    <a:pt x="827" y="1733"/>
                  </a:lnTo>
                  <a:lnTo>
                    <a:pt x="747" y="1627"/>
                  </a:lnTo>
                  <a:lnTo>
                    <a:pt x="694" y="1520"/>
                  </a:lnTo>
                  <a:lnTo>
                    <a:pt x="667" y="1413"/>
                  </a:lnTo>
                  <a:lnTo>
                    <a:pt x="641" y="1280"/>
                  </a:lnTo>
                  <a:lnTo>
                    <a:pt x="667" y="1147"/>
                  </a:lnTo>
                  <a:lnTo>
                    <a:pt x="721" y="1013"/>
                  </a:lnTo>
                  <a:lnTo>
                    <a:pt x="774" y="907"/>
                  </a:lnTo>
                  <a:lnTo>
                    <a:pt x="854" y="827"/>
                  </a:lnTo>
                  <a:lnTo>
                    <a:pt x="934" y="747"/>
                  </a:lnTo>
                  <a:lnTo>
                    <a:pt x="1041" y="693"/>
                  </a:lnTo>
                  <a:lnTo>
                    <a:pt x="1174" y="667"/>
                  </a:lnTo>
                  <a:close/>
                  <a:moveTo>
                    <a:pt x="1281" y="0"/>
                  </a:moveTo>
                  <a:lnTo>
                    <a:pt x="1014" y="27"/>
                  </a:lnTo>
                  <a:lnTo>
                    <a:pt x="774" y="107"/>
                  </a:lnTo>
                  <a:lnTo>
                    <a:pt x="561" y="214"/>
                  </a:lnTo>
                  <a:lnTo>
                    <a:pt x="374" y="374"/>
                  </a:lnTo>
                  <a:lnTo>
                    <a:pt x="214" y="560"/>
                  </a:lnTo>
                  <a:lnTo>
                    <a:pt x="81" y="773"/>
                  </a:lnTo>
                  <a:lnTo>
                    <a:pt x="27" y="1013"/>
                  </a:lnTo>
                  <a:lnTo>
                    <a:pt x="1" y="1280"/>
                  </a:lnTo>
                  <a:lnTo>
                    <a:pt x="27" y="1573"/>
                  </a:lnTo>
                  <a:lnTo>
                    <a:pt x="107" y="1840"/>
                  </a:lnTo>
                  <a:lnTo>
                    <a:pt x="241" y="2053"/>
                  </a:lnTo>
                  <a:lnTo>
                    <a:pt x="401" y="2240"/>
                  </a:lnTo>
                  <a:lnTo>
                    <a:pt x="614" y="2373"/>
                  </a:lnTo>
                  <a:lnTo>
                    <a:pt x="827" y="2480"/>
                  </a:lnTo>
                  <a:lnTo>
                    <a:pt x="1041" y="2533"/>
                  </a:lnTo>
                  <a:lnTo>
                    <a:pt x="1281" y="2560"/>
                  </a:lnTo>
                  <a:lnTo>
                    <a:pt x="1521" y="2533"/>
                  </a:lnTo>
                  <a:lnTo>
                    <a:pt x="1734" y="2480"/>
                  </a:lnTo>
                  <a:lnTo>
                    <a:pt x="1947" y="2373"/>
                  </a:lnTo>
                  <a:lnTo>
                    <a:pt x="2134" y="2240"/>
                  </a:lnTo>
                  <a:lnTo>
                    <a:pt x="2294" y="2053"/>
                  </a:lnTo>
                  <a:lnTo>
                    <a:pt x="2427" y="1840"/>
                  </a:lnTo>
                  <a:lnTo>
                    <a:pt x="2507" y="1573"/>
                  </a:lnTo>
                  <a:lnTo>
                    <a:pt x="2560" y="1280"/>
                  </a:lnTo>
                  <a:lnTo>
                    <a:pt x="2534" y="1013"/>
                  </a:lnTo>
                  <a:lnTo>
                    <a:pt x="2454" y="773"/>
                  </a:lnTo>
                  <a:lnTo>
                    <a:pt x="2347" y="560"/>
                  </a:lnTo>
                  <a:lnTo>
                    <a:pt x="2187" y="374"/>
                  </a:lnTo>
                  <a:lnTo>
                    <a:pt x="2001" y="214"/>
                  </a:lnTo>
                  <a:lnTo>
                    <a:pt x="1761" y="107"/>
                  </a:lnTo>
                  <a:lnTo>
                    <a:pt x="1521" y="27"/>
                  </a:lnTo>
                  <a:lnTo>
                    <a:pt x="12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22"/>
          <p:cNvGrpSpPr/>
          <p:nvPr/>
        </p:nvGrpSpPr>
        <p:grpSpPr>
          <a:xfrm>
            <a:off x="3935928" y="9513205"/>
            <a:ext cx="220512" cy="221003"/>
            <a:chOff x="3926814" y="9535783"/>
            <a:chExt cx="207638" cy="208101"/>
          </a:xfrm>
        </p:grpSpPr>
        <p:sp>
          <p:nvSpPr>
            <p:cNvPr id="438" name="Google Shape;438;p22"/>
            <p:cNvSpPr/>
            <p:nvPr/>
          </p:nvSpPr>
          <p:spPr>
            <a:xfrm>
              <a:off x="3926814" y="9535783"/>
              <a:ext cx="207638" cy="208101"/>
            </a:xfrm>
            <a:custGeom>
              <a:rect b="b" l="l" r="r" t="t"/>
              <a:pathLst>
                <a:path extrusionOk="0" h="11252" w="11227">
                  <a:moveTo>
                    <a:pt x="5280" y="667"/>
                  </a:moveTo>
                  <a:lnTo>
                    <a:pt x="5280" y="5173"/>
                  </a:lnTo>
                  <a:lnTo>
                    <a:pt x="1014" y="3760"/>
                  </a:lnTo>
                  <a:lnTo>
                    <a:pt x="1227" y="3306"/>
                  </a:lnTo>
                  <a:lnTo>
                    <a:pt x="1467" y="2880"/>
                  </a:lnTo>
                  <a:lnTo>
                    <a:pt x="1761" y="2480"/>
                  </a:lnTo>
                  <a:lnTo>
                    <a:pt x="2107" y="2107"/>
                  </a:lnTo>
                  <a:lnTo>
                    <a:pt x="2454" y="1813"/>
                  </a:lnTo>
                  <a:lnTo>
                    <a:pt x="2800" y="1547"/>
                  </a:lnTo>
                  <a:lnTo>
                    <a:pt x="3174" y="1307"/>
                  </a:lnTo>
                  <a:lnTo>
                    <a:pt x="3574" y="1093"/>
                  </a:lnTo>
                  <a:lnTo>
                    <a:pt x="3974" y="933"/>
                  </a:lnTo>
                  <a:lnTo>
                    <a:pt x="4400" y="800"/>
                  </a:lnTo>
                  <a:lnTo>
                    <a:pt x="4854" y="720"/>
                  </a:lnTo>
                  <a:lnTo>
                    <a:pt x="5280" y="667"/>
                  </a:lnTo>
                  <a:close/>
                  <a:moveTo>
                    <a:pt x="10559" y="5946"/>
                  </a:moveTo>
                  <a:lnTo>
                    <a:pt x="10533" y="6293"/>
                  </a:lnTo>
                  <a:lnTo>
                    <a:pt x="10479" y="6639"/>
                  </a:lnTo>
                  <a:lnTo>
                    <a:pt x="5600" y="6639"/>
                  </a:lnTo>
                  <a:lnTo>
                    <a:pt x="5840" y="5946"/>
                  </a:lnTo>
                  <a:close/>
                  <a:moveTo>
                    <a:pt x="10293" y="7306"/>
                  </a:moveTo>
                  <a:lnTo>
                    <a:pt x="10160" y="7652"/>
                  </a:lnTo>
                  <a:lnTo>
                    <a:pt x="10000" y="7972"/>
                  </a:lnTo>
                  <a:lnTo>
                    <a:pt x="5093" y="7972"/>
                  </a:lnTo>
                  <a:lnTo>
                    <a:pt x="5333" y="7306"/>
                  </a:lnTo>
                  <a:close/>
                  <a:moveTo>
                    <a:pt x="9573" y="8639"/>
                  </a:moveTo>
                  <a:lnTo>
                    <a:pt x="9360" y="8879"/>
                  </a:lnTo>
                  <a:lnTo>
                    <a:pt x="9120" y="9146"/>
                  </a:lnTo>
                  <a:lnTo>
                    <a:pt x="8880" y="9359"/>
                  </a:lnTo>
                  <a:lnTo>
                    <a:pt x="4587" y="9359"/>
                  </a:lnTo>
                  <a:lnTo>
                    <a:pt x="4854" y="8639"/>
                  </a:lnTo>
                  <a:close/>
                  <a:moveTo>
                    <a:pt x="801" y="4400"/>
                  </a:moveTo>
                  <a:lnTo>
                    <a:pt x="5200" y="5839"/>
                  </a:lnTo>
                  <a:lnTo>
                    <a:pt x="3600" y="10159"/>
                  </a:lnTo>
                  <a:lnTo>
                    <a:pt x="3280" y="9999"/>
                  </a:lnTo>
                  <a:lnTo>
                    <a:pt x="2960" y="9812"/>
                  </a:lnTo>
                  <a:lnTo>
                    <a:pt x="2667" y="9626"/>
                  </a:lnTo>
                  <a:lnTo>
                    <a:pt x="2401" y="9386"/>
                  </a:lnTo>
                  <a:lnTo>
                    <a:pt x="2134" y="9146"/>
                  </a:lnTo>
                  <a:lnTo>
                    <a:pt x="1894" y="8906"/>
                  </a:lnTo>
                  <a:lnTo>
                    <a:pt x="1654" y="8612"/>
                  </a:lnTo>
                  <a:lnTo>
                    <a:pt x="1467" y="8319"/>
                  </a:lnTo>
                  <a:lnTo>
                    <a:pt x="1281" y="8026"/>
                  </a:lnTo>
                  <a:lnTo>
                    <a:pt x="1121" y="7706"/>
                  </a:lnTo>
                  <a:lnTo>
                    <a:pt x="961" y="7386"/>
                  </a:lnTo>
                  <a:lnTo>
                    <a:pt x="854" y="7039"/>
                  </a:lnTo>
                  <a:lnTo>
                    <a:pt x="774" y="6693"/>
                  </a:lnTo>
                  <a:lnTo>
                    <a:pt x="694" y="6346"/>
                  </a:lnTo>
                  <a:lnTo>
                    <a:pt x="667" y="5973"/>
                  </a:lnTo>
                  <a:lnTo>
                    <a:pt x="641" y="5626"/>
                  </a:lnTo>
                  <a:lnTo>
                    <a:pt x="667" y="5306"/>
                  </a:lnTo>
                  <a:lnTo>
                    <a:pt x="694" y="5013"/>
                  </a:lnTo>
                  <a:lnTo>
                    <a:pt x="747" y="4693"/>
                  </a:lnTo>
                  <a:lnTo>
                    <a:pt x="801" y="4400"/>
                  </a:lnTo>
                  <a:close/>
                  <a:moveTo>
                    <a:pt x="7920" y="10025"/>
                  </a:moveTo>
                  <a:lnTo>
                    <a:pt x="7493" y="10239"/>
                  </a:lnTo>
                  <a:lnTo>
                    <a:pt x="7040" y="10372"/>
                  </a:lnTo>
                  <a:lnTo>
                    <a:pt x="6560" y="10505"/>
                  </a:lnTo>
                  <a:lnTo>
                    <a:pt x="6107" y="10559"/>
                  </a:lnTo>
                  <a:lnTo>
                    <a:pt x="5627" y="10585"/>
                  </a:lnTo>
                  <a:lnTo>
                    <a:pt x="5147" y="10559"/>
                  </a:lnTo>
                  <a:lnTo>
                    <a:pt x="4667" y="10505"/>
                  </a:lnTo>
                  <a:lnTo>
                    <a:pt x="4214" y="10399"/>
                  </a:lnTo>
                  <a:lnTo>
                    <a:pt x="4347" y="10025"/>
                  </a:lnTo>
                  <a:close/>
                  <a:moveTo>
                    <a:pt x="5627" y="0"/>
                  </a:moveTo>
                  <a:lnTo>
                    <a:pt x="5067" y="27"/>
                  </a:lnTo>
                  <a:lnTo>
                    <a:pt x="4507" y="107"/>
                  </a:lnTo>
                  <a:lnTo>
                    <a:pt x="3974" y="240"/>
                  </a:lnTo>
                  <a:lnTo>
                    <a:pt x="3467" y="427"/>
                  </a:lnTo>
                  <a:lnTo>
                    <a:pt x="2960" y="667"/>
                  </a:lnTo>
                  <a:lnTo>
                    <a:pt x="2480" y="960"/>
                  </a:lnTo>
                  <a:lnTo>
                    <a:pt x="2054" y="1280"/>
                  </a:lnTo>
                  <a:lnTo>
                    <a:pt x="1654" y="1653"/>
                  </a:lnTo>
                  <a:lnTo>
                    <a:pt x="1281" y="2053"/>
                  </a:lnTo>
                  <a:lnTo>
                    <a:pt x="961" y="2506"/>
                  </a:lnTo>
                  <a:lnTo>
                    <a:pt x="667" y="2960"/>
                  </a:lnTo>
                  <a:lnTo>
                    <a:pt x="427" y="3466"/>
                  </a:lnTo>
                  <a:lnTo>
                    <a:pt x="241" y="3973"/>
                  </a:lnTo>
                  <a:lnTo>
                    <a:pt x="81" y="4506"/>
                  </a:lnTo>
                  <a:lnTo>
                    <a:pt x="1" y="5066"/>
                  </a:lnTo>
                  <a:lnTo>
                    <a:pt x="1" y="5626"/>
                  </a:lnTo>
                  <a:lnTo>
                    <a:pt x="1" y="6186"/>
                  </a:lnTo>
                  <a:lnTo>
                    <a:pt x="81" y="6746"/>
                  </a:lnTo>
                  <a:lnTo>
                    <a:pt x="241" y="7279"/>
                  </a:lnTo>
                  <a:lnTo>
                    <a:pt x="427" y="7786"/>
                  </a:lnTo>
                  <a:lnTo>
                    <a:pt x="667" y="8292"/>
                  </a:lnTo>
                  <a:lnTo>
                    <a:pt x="961" y="8746"/>
                  </a:lnTo>
                  <a:lnTo>
                    <a:pt x="1281" y="9172"/>
                  </a:lnTo>
                  <a:lnTo>
                    <a:pt x="1654" y="9599"/>
                  </a:lnTo>
                  <a:lnTo>
                    <a:pt x="2054" y="9972"/>
                  </a:lnTo>
                  <a:lnTo>
                    <a:pt x="2480" y="10292"/>
                  </a:lnTo>
                  <a:lnTo>
                    <a:pt x="2960" y="10585"/>
                  </a:lnTo>
                  <a:lnTo>
                    <a:pt x="3467" y="10825"/>
                  </a:lnTo>
                  <a:lnTo>
                    <a:pt x="3974" y="11012"/>
                  </a:lnTo>
                  <a:lnTo>
                    <a:pt x="4507" y="11145"/>
                  </a:lnTo>
                  <a:lnTo>
                    <a:pt x="5067" y="11225"/>
                  </a:lnTo>
                  <a:lnTo>
                    <a:pt x="5627" y="11252"/>
                  </a:lnTo>
                  <a:lnTo>
                    <a:pt x="6187" y="11225"/>
                  </a:lnTo>
                  <a:lnTo>
                    <a:pt x="6720" y="11145"/>
                  </a:lnTo>
                  <a:lnTo>
                    <a:pt x="7253" y="11012"/>
                  </a:lnTo>
                  <a:lnTo>
                    <a:pt x="7786" y="10825"/>
                  </a:lnTo>
                  <a:lnTo>
                    <a:pt x="8266" y="10585"/>
                  </a:lnTo>
                  <a:lnTo>
                    <a:pt x="8746" y="10292"/>
                  </a:lnTo>
                  <a:lnTo>
                    <a:pt x="9173" y="9972"/>
                  </a:lnTo>
                  <a:lnTo>
                    <a:pt x="9573" y="9599"/>
                  </a:lnTo>
                  <a:lnTo>
                    <a:pt x="9946" y="9172"/>
                  </a:lnTo>
                  <a:lnTo>
                    <a:pt x="10293" y="8746"/>
                  </a:lnTo>
                  <a:lnTo>
                    <a:pt x="10559" y="8292"/>
                  </a:lnTo>
                  <a:lnTo>
                    <a:pt x="10799" y="7786"/>
                  </a:lnTo>
                  <a:lnTo>
                    <a:pt x="11013" y="7279"/>
                  </a:lnTo>
                  <a:lnTo>
                    <a:pt x="11146" y="6746"/>
                  </a:lnTo>
                  <a:lnTo>
                    <a:pt x="11226" y="6186"/>
                  </a:lnTo>
                  <a:lnTo>
                    <a:pt x="11226" y="5626"/>
                  </a:lnTo>
                  <a:lnTo>
                    <a:pt x="11226" y="5493"/>
                  </a:lnTo>
                  <a:lnTo>
                    <a:pt x="11146" y="5386"/>
                  </a:lnTo>
                  <a:lnTo>
                    <a:pt x="11039" y="5333"/>
                  </a:lnTo>
                  <a:lnTo>
                    <a:pt x="10906" y="5306"/>
                  </a:lnTo>
                  <a:lnTo>
                    <a:pt x="5947" y="5306"/>
                  </a:lnTo>
                  <a:lnTo>
                    <a:pt x="5947" y="320"/>
                  </a:lnTo>
                  <a:lnTo>
                    <a:pt x="5920" y="213"/>
                  </a:lnTo>
                  <a:lnTo>
                    <a:pt x="5840" y="107"/>
                  </a:lnTo>
                  <a:lnTo>
                    <a:pt x="5733" y="27"/>
                  </a:lnTo>
                  <a:lnTo>
                    <a:pt x="56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4054538" y="9588049"/>
              <a:ext cx="12354" cy="34529"/>
            </a:xfrm>
            <a:custGeom>
              <a:rect b="b" l="l" r="r" t="t"/>
              <a:pathLst>
                <a:path extrusionOk="0" h="1867" w="668">
                  <a:moveTo>
                    <a:pt x="347" y="0"/>
                  </a:moveTo>
                  <a:lnTo>
                    <a:pt x="214" y="27"/>
                  </a:lnTo>
                  <a:lnTo>
                    <a:pt x="107" y="80"/>
                  </a:lnTo>
                  <a:lnTo>
                    <a:pt x="54" y="187"/>
                  </a:lnTo>
                  <a:lnTo>
                    <a:pt x="1" y="320"/>
                  </a:lnTo>
                  <a:lnTo>
                    <a:pt x="1" y="1547"/>
                  </a:lnTo>
                  <a:lnTo>
                    <a:pt x="27" y="1654"/>
                  </a:lnTo>
                  <a:lnTo>
                    <a:pt x="107" y="1760"/>
                  </a:lnTo>
                  <a:lnTo>
                    <a:pt x="214" y="1840"/>
                  </a:lnTo>
                  <a:lnTo>
                    <a:pt x="347" y="1867"/>
                  </a:lnTo>
                  <a:lnTo>
                    <a:pt x="481" y="1840"/>
                  </a:lnTo>
                  <a:lnTo>
                    <a:pt x="561" y="1760"/>
                  </a:lnTo>
                  <a:lnTo>
                    <a:pt x="641" y="1654"/>
                  </a:lnTo>
                  <a:lnTo>
                    <a:pt x="667" y="1547"/>
                  </a:lnTo>
                  <a:lnTo>
                    <a:pt x="667" y="320"/>
                  </a:lnTo>
                  <a:lnTo>
                    <a:pt x="641" y="187"/>
                  </a:lnTo>
                  <a:lnTo>
                    <a:pt x="561" y="80"/>
                  </a:lnTo>
                  <a:lnTo>
                    <a:pt x="454" y="27"/>
                  </a:lnTo>
                  <a:lnTo>
                    <a:pt x="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4079191" y="9574233"/>
              <a:ext cx="12354" cy="48345"/>
            </a:xfrm>
            <a:custGeom>
              <a:rect b="b" l="l" r="r" t="t"/>
              <a:pathLst>
                <a:path extrusionOk="0" h="2614" w="668">
                  <a:moveTo>
                    <a:pt x="214" y="1"/>
                  </a:moveTo>
                  <a:lnTo>
                    <a:pt x="107" y="81"/>
                  </a:lnTo>
                  <a:lnTo>
                    <a:pt x="27" y="187"/>
                  </a:lnTo>
                  <a:lnTo>
                    <a:pt x="1" y="321"/>
                  </a:lnTo>
                  <a:lnTo>
                    <a:pt x="1" y="2294"/>
                  </a:lnTo>
                  <a:lnTo>
                    <a:pt x="27" y="2401"/>
                  </a:lnTo>
                  <a:lnTo>
                    <a:pt x="107" y="2507"/>
                  </a:lnTo>
                  <a:lnTo>
                    <a:pt x="214" y="2587"/>
                  </a:lnTo>
                  <a:lnTo>
                    <a:pt x="347" y="2614"/>
                  </a:lnTo>
                  <a:lnTo>
                    <a:pt x="454" y="2587"/>
                  </a:lnTo>
                  <a:lnTo>
                    <a:pt x="561" y="2507"/>
                  </a:lnTo>
                  <a:lnTo>
                    <a:pt x="641" y="2401"/>
                  </a:lnTo>
                  <a:lnTo>
                    <a:pt x="667" y="2294"/>
                  </a:lnTo>
                  <a:lnTo>
                    <a:pt x="667" y="321"/>
                  </a:lnTo>
                  <a:lnTo>
                    <a:pt x="641" y="187"/>
                  </a:lnTo>
                  <a:lnTo>
                    <a:pt x="561" y="81"/>
                  </a:lnTo>
                  <a:lnTo>
                    <a:pt x="4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4103844" y="9555498"/>
              <a:ext cx="12354" cy="67080"/>
            </a:xfrm>
            <a:custGeom>
              <a:rect b="b" l="l" r="r" t="t"/>
              <a:pathLst>
                <a:path extrusionOk="0" h="3627" w="668">
                  <a:moveTo>
                    <a:pt x="214" y="1"/>
                  </a:moveTo>
                  <a:lnTo>
                    <a:pt x="108" y="81"/>
                  </a:lnTo>
                  <a:lnTo>
                    <a:pt x="28" y="161"/>
                  </a:lnTo>
                  <a:lnTo>
                    <a:pt x="1" y="321"/>
                  </a:lnTo>
                  <a:lnTo>
                    <a:pt x="1" y="3307"/>
                  </a:lnTo>
                  <a:lnTo>
                    <a:pt x="28" y="3414"/>
                  </a:lnTo>
                  <a:lnTo>
                    <a:pt x="108" y="3520"/>
                  </a:lnTo>
                  <a:lnTo>
                    <a:pt x="214" y="3600"/>
                  </a:lnTo>
                  <a:lnTo>
                    <a:pt x="321" y="3627"/>
                  </a:lnTo>
                  <a:lnTo>
                    <a:pt x="454" y="3600"/>
                  </a:lnTo>
                  <a:lnTo>
                    <a:pt x="561" y="3520"/>
                  </a:lnTo>
                  <a:lnTo>
                    <a:pt x="641" y="3414"/>
                  </a:lnTo>
                  <a:lnTo>
                    <a:pt x="667" y="3307"/>
                  </a:lnTo>
                  <a:lnTo>
                    <a:pt x="667" y="321"/>
                  </a:lnTo>
                  <a:lnTo>
                    <a:pt x="641" y="161"/>
                  </a:lnTo>
                  <a:lnTo>
                    <a:pt x="561" y="81"/>
                  </a:lnTo>
                  <a:lnTo>
                    <a:pt x="4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22"/>
          <p:cNvSpPr/>
          <p:nvPr/>
        </p:nvSpPr>
        <p:spPr>
          <a:xfrm>
            <a:off x="4533386" y="9513490"/>
            <a:ext cx="221037" cy="219466"/>
          </a:xfrm>
          <a:custGeom>
            <a:rect b="b" l="l" r="r" t="t"/>
            <a:pathLst>
              <a:path extrusionOk="0" h="11173" w="11253">
                <a:moveTo>
                  <a:pt x="6933" y="667"/>
                </a:moveTo>
                <a:lnTo>
                  <a:pt x="7093" y="694"/>
                </a:lnTo>
                <a:lnTo>
                  <a:pt x="7226" y="721"/>
                </a:lnTo>
                <a:lnTo>
                  <a:pt x="7386" y="774"/>
                </a:lnTo>
                <a:lnTo>
                  <a:pt x="7493" y="854"/>
                </a:lnTo>
                <a:lnTo>
                  <a:pt x="7626" y="961"/>
                </a:lnTo>
                <a:lnTo>
                  <a:pt x="7706" y="1067"/>
                </a:lnTo>
                <a:lnTo>
                  <a:pt x="7786" y="1174"/>
                </a:lnTo>
                <a:lnTo>
                  <a:pt x="7866" y="1334"/>
                </a:lnTo>
                <a:lnTo>
                  <a:pt x="3413" y="1334"/>
                </a:lnTo>
                <a:lnTo>
                  <a:pt x="3467" y="1174"/>
                </a:lnTo>
                <a:lnTo>
                  <a:pt x="3547" y="1067"/>
                </a:lnTo>
                <a:lnTo>
                  <a:pt x="3653" y="961"/>
                </a:lnTo>
                <a:lnTo>
                  <a:pt x="3760" y="854"/>
                </a:lnTo>
                <a:lnTo>
                  <a:pt x="3893" y="774"/>
                </a:lnTo>
                <a:lnTo>
                  <a:pt x="4027" y="721"/>
                </a:lnTo>
                <a:lnTo>
                  <a:pt x="4160" y="694"/>
                </a:lnTo>
                <a:lnTo>
                  <a:pt x="4320" y="667"/>
                </a:lnTo>
                <a:close/>
                <a:moveTo>
                  <a:pt x="7920" y="1974"/>
                </a:moveTo>
                <a:lnTo>
                  <a:pt x="7920" y="2480"/>
                </a:lnTo>
                <a:lnTo>
                  <a:pt x="3360" y="2480"/>
                </a:lnTo>
                <a:lnTo>
                  <a:pt x="3360" y="1974"/>
                </a:lnTo>
                <a:close/>
                <a:moveTo>
                  <a:pt x="10479" y="3147"/>
                </a:moveTo>
                <a:lnTo>
                  <a:pt x="9653" y="6880"/>
                </a:lnTo>
                <a:lnTo>
                  <a:pt x="9599" y="6960"/>
                </a:lnTo>
                <a:lnTo>
                  <a:pt x="9519" y="6987"/>
                </a:lnTo>
                <a:lnTo>
                  <a:pt x="9146" y="6987"/>
                </a:lnTo>
                <a:lnTo>
                  <a:pt x="9146" y="6107"/>
                </a:lnTo>
                <a:lnTo>
                  <a:pt x="9119" y="5973"/>
                </a:lnTo>
                <a:lnTo>
                  <a:pt x="9066" y="5867"/>
                </a:lnTo>
                <a:lnTo>
                  <a:pt x="8959" y="5787"/>
                </a:lnTo>
                <a:lnTo>
                  <a:pt x="7253" y="5787"/>
                </a:lnTo>
                <a:lnTo>
                  <a:pt x="7173" y="5867"/>
                </a:lnTo>
                <a:lnTo>
                  <a:pt x="7093" y="5973"/>
                </a:lnTo>
                <a:lnTo>
                  <a:pt x="7066" y="6107"/>
                </a:lnTo>
                <a:lnTo>
                  <a:pt x="7066" y="6987"/>
                </a:lnTo>
                <a:lnTo>
                  <a:pt x="4400" y="6987"/>
                </a:lnTo>
                <a:lnTo>
                  <a:pt x="4400" y="6107"/>
                </a:lnTo>
                <a:lnTo>
                  <a:pt x="4373" y="5973"/>
                </a:lnTo>
                <a:lnTo>
                  <a:pt x="4320" y="5867"/>
                </a:lnTo>
                <a:lnTo>
                  <a:pt x="4213" y="5787"/>
                </a:lnTo>
                <a:lnTo>
                  <a:pt x="2507" y="5787"/>
                </a:lnTo>
                <a:lnTo>
                  <a:pt x="2400" y="5867"/>
                </a:lnTo>
                <a:lnTo>
                  <a:pt x="2347" y="5973"/>
                </a:lnTo>
                <a:lnTo>
                  <a:pt x="2320" y="6107"/>
                </a:lnTo>
                <a:lnTo>
                  <a:pt x="2320" y="6987"/>
                </a:lnTo>
                <a:lnTo>
                  <a:pt x="1787" y="6987"/>
                </a:lnTo>
                <a:lnTo>
                  <a:pt x="1707" y="6960"/>
                </a:lnTo>
                <a:lnTo>
                  <a:pt x="1654" y="6880"/>
                </a:lnTo>
                <a:lnTo>
                  <a:pt x="747" y="3147"/>
                </a:lnTo>
                <a:close/>
                <a:moveTo>
                  <a:pt x="3760" y="6427"/>
                </a:moveTo>
                <a:lnTo>
                  <a:pt x="3760" y="7653"/>
                </a:lnTo>
                <a:lnTo>
                  <a:pt x="2987" y="7653"/>
                </a:lnTo>
                <a:lnTo>
                  <a:pt x="2987" y="6427"/>
                </a:lnTo>
                <a:close/>
                <a:moveTo>
                  <a:pt x="8506" y="6427"/>
                </a:moveTo>
                <a:lnTo>
                  <a:pt x="8506" y="7653"/>
                </a:lnTo>
                <a:lnTo>
                  <a:pt x="7733" y="7653"/>
                </a:lnTo>
                <a:lnTo>
                  <a:pt x="7733" y="6427"/>
                </a:lnTo>
                <a:close/>
                <a:moveTo>
                  <a:pt x="3760" y="8320"/>
                </a:moveTo>
                <a:lnTo>
                  <a:pt x="3760" y="8666"/>
                </a:lnTo>
                <a:lnTo>
                  <a:pt x="3733" y="8746"/>
                </a:lnTo>
                <a:lnTo>
                  <a:pt x="3707" y="8826"/>
                </a:lnTo>
                <a:lnTo>
                  <a:pt x="3680" y="8906"/>
                </a:lnTo>
                <a:lnTo>
                  <a:pt x="3627" y="8960"/>
                </a:lnTo>
                <a:lnTo>
                  <a:pt x="3493" y="9013"/>
                </a:lnTo>
                <a:lnTo>
                  <a:pt x="3360" y="9040"/>
                </a:lnTo>
                <a:lnTo>
                  <a:pt x="3227" y="9013"/>
                </a:lnTo>
                <a:lnTo>
                  <a:pt x="3094" y="8960"/>
                </a:lnTo>
                <a:lnTo>
                  <a:pt x="3040" y="8906"/>
                </a:lnTo>
                <a:lnTo>
                  <a:pt x="3014" y="8826"/>
                </a:lnTo>
                <a:lnTo>
                  <a:pt x="2987" y="8746"/>
                </a:lnTo>
                <a:lnTo>
                  <a:pt x="2987" y="8666"/>
                </a:lnTo>
                <a:lnTo>
                  <a:pt x="2987" y="8320"/>
                </a:lnTo>
                <a:close/>
                <a:moveTo>
                  <a:pt x="8506" y="8320"/>
                </a:moveTo>
                <a:lnTo>
                  <a:pt x="8506" y="8666"/>
                </a:lnTo>
                <a:lnTo>
                  <a:pt x="8479" y="8746"/>
                </a:lnTo>
                <a:lnTo>
                  <a:pt x="8453" y="8826"/>
                </a:lnTo>
                <a:lnTo>
                  <a:pt x="8426" y="8906"/>
                </a:lnTo>
                <a:lnTo>
                  <a:pt x="8373" y="8960"/>
                </a:lnTo>
                <a:lnTo>
                  <a:pt x="8240" y="9013"/>
                </a:lnTo>
                <a:lnTo>
                  <a:pt x="8106" y="9040"/>
                </a:lnTo>
                <a:lnTo>
                  <a:pt x="7973" y="9013"/>
                </a:lnTo>
                <a:lnTo>
                  <a:pt x="7840" y="8960"/>
                </a:lnTo>
                <a:lnTo>
                  <a:pt x="7813" y="8906"/>
                </a:lnTo>
                <a:lnTo>
                  <a:pt x="7760" y="8826"/>
                </a:lnTo>
                <a:lnTo>
                  <a:pt x="7733" y="8746"/>
                </a:lnTo>
                <a:lnTo>
                  <a:pt x="7733" y="8666"/>
                </a:lnTo>
                <a:lnTo>
                  <a:pt x="7733" y="8320"/>
                </a:lnTo>
                <a:close/>
                <a:moveTo>
                  <a:pt x="667" y="5573"/>
                </a:moveTo>
                <a:lnTo>
                  <a:pt x="1014" y="7040"/>
                </a:lnTo>
                <a:lnTo>
                  <a:pt x="1067" y="7173"/>
                </a:lnTo>
                <a:lnTo>
                  <a:pt x="1120" y="7280"/>
                </a:lnTo>
                <a:lnTo>
                  <a:pt x="1200" y="7387"/>
                </a:lnTo>
                <a:lnTo>
                  <a:pt x="1307" y="7466"/>
                </a:lnTo>
                <a:lnTo>
                  <a:pt x="1414" y="7546"/>
                </a:lnTo>
                <a:lnTo>
                  <a:pt x="1520" y="7600"/>
                </a:lnTo>
                <a:lnTo>
                  <a:pt x="1654" y="7626"/>
                </a:lnTo>
                <a:lnTo>
                  <a:pt x="2320" y="7626"/>
                </a:lnTo>
                <a:lnTo>
                  <a:pt x="2320" y="8666"/>
                </a:lnTo>
                <a:lnTo>
                  <a:pt x="2347" y="8880"/>
                </a:lnTo>
                <a:lnTo>
                  <a:pt x="2400" y="9066"/>
                </a:lnTo>
                <a:lnTo>
                  <a:pt x="2507" y="9253"/>
                </a:lnTo>
                <a:lnTo>
                  <a:pt x="2614" y="9413"/>
                </a:lnTo>
                <a:lnTo>
                  <a:pt x="2774" y="9520"/>
                </a:lnTo>
                <a:lnTo>
                  <a:pt x="2960" y="9626"/>
                </a:lnTo>
                <a:lnTo>
                  <a:pt x="3147" y="9680"/>
                </a:lnTo>
                <a:lnTo>
                  <a:pt x="3360" y="9706"/>
                </a:lnTo>
                <a:lnTo>
                  <a:pt x="3573" y="9680"/>
                </a:lnTo>
                <a:lnTo>
                  <a:pt x="3760" y="9626"/>
                </a:lnTo>
                <a:lnTo>
                  <a:pt x="3947" y="9520"/>
                </a:lnTo>
                <a:lnTo>
                  <a:pt x="4107" y="9413"/>
                </a:lnTo>
                <a:lnTo>
                  <a:pt x="4240" y="9253"/>
                </a:lnTo>
                <a:lnTo>
                  <a:pt x="4320" y="9066"/>
                </a:lnTo>
                <a:lnTo>
                  <a:pt x="4373" y="8880"/>
                </a:lnTo>
                <a:lnTo>
                  <a:pt x="4400" y="8666"/>
                </a:lnTo>
                <a:lnTo>
                  <a:pt x="4400" y="7626"/>
                </a:lnTo>
                <a:lnTo>
                  <a:pt x="7066" y="7626"/>
                </a:lnTo>
                <a:lnTo>
                  <a:pt x="7066" y="8666"/>
                </a:lnTo>
                <a:lnTo>
                  <a:pt x="7093" y="8880"/>
                </a:lnTo>
                <a:lnTo>
                  <a:pt x="7146" y="9066"/>
                </a:lnTo>
                <a:lnTo>
                  <a:pt x="7253" y="9253"/>
                </a:lnTo>
                <a:lnTo>
                  <a:pt x="7360" y="9413"/>
                </a:lnTo>
                <a:lnTo>
                  <a:pt x="7520" y="9520"/>
                </a:lnTo>
                <a:lnTo>
                  <a:pt x="7706" y="9626"/>
                </a:lnTo>
                <a:lnTo>
                  <a:pt x="7893" y="9680"/>
                </a:lnTo>
                <a:lnTo>
                  <a:pt x="8106" y="9706"/>
                </a:lnTo>
                <a:lnTo>
                  <a:pt x="8320" y="9680"/>
                </a:lnTo>
                <a:lnTo>
                  <a:pt x="8506" y="9626"/>
                </a:lnTo>
                <a:lnTo>
                  <a:pt x="8693" y="9520"/>
                </a:lnTo>
                <a:lnTo>
                  <a:pt x="8853" y="9413"/>
                </a:lnTo>
                <a:lnTo>
                  <a:pt x="8986" y="9253"/>
                </a:lnTo>
                <a:lnTo>
                  <a:pt x="9066" y="9066"/>
                </a:lnTo>
                <a:lnTo>
                  <a:pt x="9146" y="8880"/>
                </a:lnTo>
                <a:lnTo>
                  <a:pt x="9146" y="8666"/>
                </a:lnTo>
                <a:lnTo>
                  <a:pt x="9146" y="7626"/>
                </a:lnTo>
                <a:lnTo>
                  <a:pt x="9653" y="7626"/>
                </a:lnTo>
                <a:lnTo>
                  <a:pt x="9786" y="7600"/>
                </a:lnTo>
                <a:lnTo>
                  <a:pt x="9919" y="7546"/>
                </a:lnTo>
                <a:lnTo>
                  <a:pt x="10026" y="7466"/>
                </a:lnTo>
                <a:lnTo>
                  <a:pt x="10106" y="7387"/>
                </a:lnTo>
                <a:lnTo>
                  <a:pt x="10186" y="7280"/>
                </a:lnTo>
                <a:lnTo>
                  <a:pt x="10239" y="7173"/>
                </a:lnTo>
                <a:lnTo>
                  <a:pt x="10293" y="7040"/>
                </a:lnTo>
                <a:lnTo>
                  <a:pt x="10586" y="5680"/>
                </a:lnTo>
                <a:lnTo>
                  <a:pt x="10586" y="10533"/>
                </a:lnTo>
                <a:lnTo>
                  <a:pt x="667" y="10533"/>
                </a:lnTo>
                <a:lnTo>
                  <a:pt x="667" y="5573"/>
                </a:lnTo>
                <a:close/>
                <a:moveTo>
                  <a:pt x="4320" y="1"/>
                </a:moveTo>
                <a:lnTo>
                  <a:pt x="4160" y="27"/>
                </a:lnTo>
                <a:lnTo>
                  <a:pt x="4000" y="54"/>
                </a:lnTo>
                <a:lnTo>
                  <a:pt x="3840" y="81"/>
                </a:lnTo>
                <a:lnTo>
                  <a:pt x="3680" y="134"/>
                </a:lnTo>
                <a:lnTo>
                  <a:pt x="3413" y="294"/>
                </a:lnTo>
                <a:lnTo>
                  <a:pt x="3174" y="507"/>
                </a:lnTo>
                <a:lnTo>
                  <a:pt x="2960" y="747"/>
                </a:lnTo>
                <a:lnTo>
                  <a:pt x="2827" y="1014"/>
                </a:lnTo>
                <a:lnTo>
                  <a:pt x="2774" y="1174"/>
                </a:lnTo>
                <a:lnTo>
                  <a:pt x="2720" y="1334"/>
                </a:lnTo>
                <a:lnTo>
                  <a:pt x="2694" y="1494"/>
                </a:lnTo>
                <a:lnTo>
                  <a:pt x="2694" y="1654"/>
                </a:lnTo>
                <a:lnTo>
                  <a:pt x="2694" y="2480"/>
                </a:lnTo>
                <a:lnTo>
                  <a:pt x="347" y="2480"/>
                </a:lnTo>
                <a:lnTo>
                  <a:pt x="214" y="2507"/>
                </a:lnTo>
                <a:lnTo>
                  <a:pt x="107" y="2587"/>
                </a:lnTo>
                <a:lnTo>
                  <a:pt x="27" y="2694"/>
                </a:lnTo>
                <a:lnTo>
                  <a:pt x="1" y="2827"/>
                </a:lnTo>
                <a:lnTo>
                  <a:pt x="1" y="10853"/>
                </a:lnTo>
                <a:lnTo>
                  <a:pt x="27" y="10986"/>
                </a:lnTo>
                <a:lnTo>
                  <a:pt x="107" y="11093"/>
                </a:lnTo>
                <a:lnTo>
                  <a:pt x="214" y="11146"/>
                </a:lnTo>
                <a:lnTo>
                  <a:pt x="347" y="11173"/>
                </a:lnTo>
                <a:lnTo>
                  <a:pt x="10933" y="11173"/>
                </a:lnTo>
                <a:lnTo>
                  <a:pt x="11039" y="11146"/>
                </a:lnTo>
                <a:lnTo>
                  <a:pt x="11146" y="11093"/>
                </a:lnTo>
                <a:lnTo>
                  <a:pt x="11226" y="10986"/>
                </a:lnTo>
                <a:lnTo>
                  <a:pt x="11252" y="10853"/>
                </a:lnTo>
                <a:lnTo>
                  <a:pt x="11252" y="2827"/>
                </a:lnTo>
                <a:lnTo>
                  <a:pt x="11226" y="2694"/>
                </a:lnTo>
                <a:lnTo>
                  <a:pt x="11146" y="2587"/>
                </a:lnTo>
                <a:lnTo>
                  <a:pt x="11039" y="2507"/>
                </a:lnTo>
                <a:lnTo>
                  <a:pt x="10933" y="2480"/>
                </a:lnTo>
                <a:lnTo>
                  <a:pt x="8559" y="2480"/>
                </a:lnTo>
                <a:lnTo>
                  <a:pt x="8559" y="1654"/>
                </a:lnTo>
                <a:lnTo>
                  <a:pt x="8559" y="1494"/>
                </a:lnTo>
                <a:lnTo>
                  <a:pt x="8533" y="1334"/>
                </a:lnTo>
                <a:lnTo>
                  <a:pt x="8506" y="1174"/>
                </a:lnTo>
                <a:lnTo>
                  <a:pt x="8453" y="1014"/>
                </a:lnTo>
                <a:lnTo>
                  <a:pt x="8293" y="747"/>
                </a:lnTo>
                <a:lnTo>
                  <a:pt x="8080" y="507"/>
                </a:lnTo>
                <a:lnTo>
                  <a:pt x="7840" y="294"/>
                </a:lnTo>
                <a:lnTo>
                  <a:pt x="7573" y="134"/>
                </a:lnTo>
                <a:lnTo>
                  <a:pt x="7413" y="81"/>
                </a:lnTo>
                <a:lnTo>
                  <a:pt x="7253" y="54"/>
                </a:lnTo>
                <a:lnTo>
                  <a:pt x="7093" y="27"/>
                </a:lnTo>
                <a:lnTo>
                  <a:pt x="6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22"/>
          <p:cNvGrpSpPr/>
          <p:nvPr/>
        </p:nvGrpSpPr>
        <p:grpSpPr>
          <a:xfrm>
            <a:off x="5156158" y="9513205"/>
            <a:ext cx="171271" cy="221003"/>
            <a:chOff x="5075807" y="9535783"/>
            <a:chExt cx="161272" cy="208101"/>
          </a:xfrm>
        </p:grpSpPr>
        <p:sp>
          <p:nvSpPr>
            <p:cNvPr id="444" name="Google Shape;444;p22"/>
            <p:cNvSpPr/>
            <p:nvPr/>
          </p:nvSpPr>
          <p:spPr>
            <a:xfrm>
              <a:off x="5075807" y="9601846"/>
              <a:ext cx="161272" cy="142038"/>
            </a:xfrm>
            <a:custGeom>
              <a:rect b="b" l="l" r="r" t="t"/>
              <a:pathLst>
                <a:path extrusionOk="0" h="7680" w="8720">
                  <a:moveTo>
                    <a:pt x="2080" y="668"/>
                  </a:moveTo>
                  <a:lnTo>
                    <a:pt x="2080" y="1574"/>
                  </a:lnTo>
                  <a:lnTo>
                    <a:pt x="667" y="1574"/>
                  </a:lnTo>
                  <a:lnTo>
                    <a:pt x="667" y="668"/>
                  </a:lnTo>
                  <a:close/>
                  <a:moveTo>
                    <a:pt x="8052" y="668"/>
                  </a:moveTo>
                  <a:lnTo>
                    <a:pt x="8052" y="1574"/>
                  </a:lnTo>
                  <a:lnTo>
                    <a:pt x="6639" y="1574"/>
                  </a:lnTo>
                  <a:lnTo>
                    <a:pt x="6639" y="668"/>
                  </a:lnTo>
                  <a:close/>
                  <a:moveTo>
                    <a:pt x="8052" y="2214"/>
                  </a:moveTo>
                  <a:lnTo>
                    <a:pt x="8052" y="3361"/>
                  </a:lnTo>
                  <a:lnTo>
                    <a:pt x="7999" y="3787"/>
                  </a:lnTo>
                  <a:lnTo>
                    <a:pt x="7946" y="4214"/>
                  </a:lnTo>
                  <a:lnTo>
                    <a:pt x="7813" y="4587"/>
                  </a:lnTo>
                  <a:lnTo>
                    <a:pt x="7679" y="4960"/>
                  </a:lnTo>
                  <a:lnTo>
                    <a:pt x="7519" y="5280"/>
                  </a:lnTo>
                  <a:lnTo>
                    <a:pt x="7306" y="5574"/>
                  </a:lnTo>
                  <a:lnTo>
                    <a:pt x="7093" y="5867"/>
                  </a:lnTo>
                  <a:lnTo>
                    <a:pt x="6853" y="6107"/>
                  </a:lnTo>
                  <a:lnTo>
                    <a:pt x="6586" y="6320"/>
                  </a:lnTo>
                  <a:lnTo>
                    <a:pt x="6293" y="6507"/>
                  </a:lnTo>
                  <a:lnTo>
                    <a:pt x="5999" y="6667"/>
                  </a:lnTo>
                  <a:lnTo>
                    <a:pt x="5679" y="6800"/>
                  </a:lnTo>
                  <a:lnTo>
                    <a:pt x="5359" y="6880"/>
                  </a:lnTo>
                  <a:lnTo>
                    <a:pt x="5040" y="6960"/>
                  </a:lnTo>
                  <a:lnTo>
                    <a:pt x="4693" y="7013"/>
                  </a:lnTo>
                  <a:lnTo>
                    <a:pt x="4026" y="7013"/>
                  </a:lnTo>
                  <a:lnTo>
                    <a:pt x="3680" y="6960"/>
                  </a:lnTo>
                  <a:lnTo>
                    <a:pt x="3360" y="6880"/>
                  </a:lnTo>
                  <a:lnTo>
                    <a:pt x="3040" y="6800"/>
                  </a:lnTo>
                  <a:lnTo>
                    <a:pt x="2720" y="6667"/>
                  </a:lnTo>
                  <a:lnTo>
                    <a:pt x="2427" y="6507"/>
                  </a:lnTo>
                  <a:lnTo>
                    <a:pt x="2160" y="6320"/>
                  </a:lnTo>
                  <a:lnTo>
                    <a:pt x="1893" y="6107"/>
                  </a:lnTo>
                  <a:lnTo>
                    <a:pt x="1627" y="5867"/>
                  </a:lnTo>
                  <a:lnTo>
                    <a:pt x="1413" y="5574"/>
                  </a:lnTo>
                  <a:lnTo>
                    <a:pt x="1200" y="5280"/>
                  </a:lnTo>
                  <a:lnTo>
                    <a:pt x="1040" y="4960"/>
                  </a:lnTo>
                  <a:lnTo>
                    <a:pt x="907" y="4587"/>
                  </a:lnTo>
                  <a:lnTo>
                    <a:pt x="773" y="4214"/>
                  </a:lnTo>
                  <a:lnTo>
                    <a:pt x="720" y="3787"/>
                  </a:lnTo>
                  <a:lnTo>
                    <a:pt x="667" y="3361"/>
                  </a:lnTo>
                  <a:lnTo>
                    <a:pt x="667" y="2214"/>
                  </a:lnTo>
                  <a:lnTo>
                    <a:pt x="2080" y="2214"/>
                  </a:lnTo>
                  <a:lnTo>
                    <a:pt x="2080" y="3361"/>
                  </a:lnTo>
                  <a:lnTo>
                    <a:pt x="2107" y="3627"/>
                  </a:lnTo>
                  <a:lnTo>
                    <a:pt x="2133" y="3894"/>
                  </a:lnTo>
                  <a:lnTo>
                    <a:pt x="2213" y="4134"/>
                  </a:lnTo>
                  <a:lnTo>
                    <a:pt x="2293" y="4347"/>
                  </a:lnTo>
                  <a:lnTo>
                    <a:pt x="2400" y="4560"/>
                  </a:lnTo>
                  <a:lnTo>
                    <a:pt x="2533" y="4747"/>
                  </a:lnTo>
                  <a:lnTo>
                    <a:pt x="2666" y="4907"/>
                  </a:lnTo>
                  <a:lnTo>
                    <a:pt x="2826" y="5067"/>
                  </a:lnTo>
                  <a:lnTo>
                    <a:pt x="2986" y="5200"/>
                  </a:lnTo>
                  <a:lnTo>
                    <a:pt x="3173" y="5307"/>
                  </a:lnTo>
                  <a:lnTo>
                    <a:pt x="3360" y="5414"/>
                  </a:lnTo>
                  <a:lnTo>
                    <a:pt x="3546" y="5494"/>
                  </a:lnTo>
                  <a:lnTo>
                    <a:pt x="3733" y="5547"/>
                  </a:lnTo>
                  <a:lnTo>
                    <a:pt x="3946" y="5600"/>
                  </a:lnTo>
                  <a:lnTo>
                    <a:pt x="4160" y="5627"/>
                  </a:lnTo>
                  <a:lnTo>
                    <a:pt x="4560" y="5627"/>
                  </a:lnTo>
                  <a:lnTo>
                    <a:pt x="4773" y="5600"/>
                  </a:lnTo>
                  <a:lnTo>
                    <a:pt x="4986" y="5547"/>
                  </a:lnTo>
                  <a:lnTo>
                    <a:pt x="5173" y="5494"/>
                  </a:lnTo>
                  <a:lnTo>
                    <a:pt x="5386" y="5414"/>
                  </a:lnTo>
                  <a:lnTo>
                    <a:pt x="5546" y="5307"/>
                  </a:lnTo>
                  <a:lnTo>
                    <a:pt x="5733" y="5200"/>
                  </a:lnTo>
                  <a:lnTo>
                    <a:pt x="5893" y="5067"/>
                  </a:lnTo>
                  <a:lnTo>
                    <a:pt x="6053" y="4907"/>
                  </a:lnTo>
                  <a:lnTo>
                    <a:pt x="6186" y="4747"/>
                  </a:lnTo>
                  <a:lnTo>
                    <a:pt x="6319" y="4560"/>
                  </a:lnTo>
                  <a:lnTo>
                    <a:pt x="6426" y="4347"/>
                  </a:lnTo>
                  <a:lnTo>
                    <a:pt x="6506" y="4134"/>
                  </a:lnTo>
                  <a:lnTo>
                    <a:pt x="6586" y="3894"/>
                  </a:lnTo>
                  <a:lnTo>
                    <a:pt x="6639" y="3627"/>
                  </a:lnTo>
                  <a:lnTo>
                    <a:pt x="6639" y="3361"/>
                  </a:lnTo>
                  <a:lnTo>
                    <a:pt x="6639" y="2214"/>
                  </a:lnTo>
                  <a:close/>
                  <a:moveTo>
                    <a:pt x="347" y="1"/>
                  </a:moveTo>
                  <a:lnTo>
                    <a:pt x="213" y="28"/>
                  </a:lnTo>
                  <a:lnTo>
                    <a:pt x="107" y="81"/>
                  </a:lnTo>
                  <a:lnTo>
                    <a:pt x="27" y="188"/>
                  </a:lnTo>
                  <a:lnTo>
                    <a:pt x="0" y="321"/>
                  </a:lnTo>
                  <a:lnTo>
                    <a:pt x="0" y="3361"/>
                  </a:lnTo>
                  <a:lnTo>
                    <a:pt x="54" y="3867"/>
                  </a:lnTo>
                  <a:lnTo>
                    <a:pt x="133" y="4374"/>
                  </a:lnTo>
                  <a:lnTo>
                    <a:pt x="267" y="4827"/>
                  </a:lnTo>
                  <a:lnTo>
                    <a:pt x="453" y="5254"/>
                  </a:lnTo>
                  <a:lnTo>
                    <a:pt x="640" y="5627"/>
                  </a:lnTo>
                  <a:lnTo>
                    <a:pt x="880" y="5974"/>
                  </a:lnTo>
                  <a:lnTo>
                    <a:pt x="1147" y="6294"/>
                  </a:lnTo>
                  <a:lnTo>
                    <a:pt x="1440" y="6587"/>
                  </a:lnTo>
                  <a:lnTo>
                    <a:pt x="1760" y="6853"/>
                  </a:lnTo>
                  <a:lnTo>
                    <a:pt x="2080" y="7067"/>
                  </a:lnTo>
                  <a:lnTo>
                    <a:pt x="2453" y="7253"/>
                  </a:lnTo>
                  <a:lnTo>
                    <a:pt x="2800" y="7413"/>
                  </a:lnTo>
                  <a:lnTo>
                    <a:pt x="3173" y="7520"/>
                  </a:lnTo>
                  <a:lnTo>
                    <a:pt x="3573" y="7600"/>
                  </a:lnTo>
                  <a:lnTo>
                    <a:pt x="3973" y="7653"/>
                  </a:lnTo>
                  <a:lnTo>
                    <a:pt x="4373" y="7680"/>
                  </a:lnTo>
                  <a:lnTo>
                    <a:pt x="4746" y="7653"/>
                  </a:lnTo>
                  <a:lnTo>
                    <a:pt x="5146" y="7600"/>
                  </a:lnTo>
                  <a:lnTo>
                    <a:pt x="5546" y="7520"/>
                  </a:lnTo>
                  <a:lnTo>
                    <a:pt x="5919" y="7413"/>
                  </a:lnTo>
                  <a:lnTo>
                    <a:pt x="6293" y="7253"/>
                  </a:lnTo>
                  <a:lnTo>
                    <a:pt x="6639" y="7067"/>
                  </a:lnTo>
                  <a:lnTo>
                    <a:pt x="6959" y="6853"/>
                  </a:lnTo>
                  <a:lnTo>
                    <a:pt x="7279" y="6587"/>
                  </a:lnTo>
                  <a:lnTo>
                    <a:pt x="7573" y="6294"/>
                  </a:lnTo>
                  <a:lnTo>
                    <a:pt x="7839" y="5974"/>
                  </a:lnTo>
                  <a:lnTo>
                    <a:pt x="8079" y="5627"/>
                  </a:lnTo>
                  <a:lnTo>
                    <a:pt x="8266" y="5254"/>
                  </a:lnTo>
                  <a:lnTo>
                    <a:pt x="8452" y="4827"/>
                  </a:lnTo>
                  <a:lnTo>
                    <a:pt x="8586" y="4374"/>
                  </a:lnTo>
                  <a:lnTo>
                    <a:pt x="8666" y="3867"/>
                  </a:lnTo>
                  <a:lnTo>
                    <a:pt x="8719" y="3361"/>
                  </a:lnTo>
                  <a:lnTo>
                    <a:pt x="8719" y="321"/>
                  </a:lnTo>
                  <a:lnTo>
                    <a:pt x="8692" y="188"/>
                  </a:lnTo>
                  <a:lnTo>
                    <a:pt x="8612" y="81"/>
                  </a:lnTo>
                  <a:lnTo>
                    <a:pt x="8506" y="28"/>
                  </a:lnTo>
                  <a:lnTo>
                    <a:pt x="8372" y="1"/>
                  </a:lnTo>
                  <a:lnTo>
                    <a:pt x="6319" y="1"/>
                  </a:lnTo>
                  <a:lnTo>
                    <a:pt x="6186" y="28"/>
                  </a:lnTo>
                  <a:lnTo>
                    <a:pt x="6079" y="81"/>
                  </a:lnTo>
                  <a:lnTo>
                    <a:pt x="6026" y="188"/>
                  </a:lnTo>
                  <a:lnTo>
                    <a:pt x="5999" y="321"/>
                  </a:lnTo>
                  <a:lnTo>
                    <a:pt x="5999" y="3361"/>
                  </a:lnTo>
                  <a:lnTo>
                    <a:pt x="5973" y="3547"/>
                  </a:lnTo>
                  <a:lnTo>
                    <a:pt x="5946" y="3734"/>
                  </a:lnTo>
                  <a:lnTo>
                    <a:pt x="5893" y="3894"/>
                  </a:lnTo>
                  <a:lnTo>
                    <a:pt x="5839" y="4054"/>
                  </a:lnTo>
                  <a:lnTo>
                    <a:pt x="5759" y="4214"/>
                  </a:lnTo>
                  <a:lnTo>
                    <a:pt x="5653" y="4347"/>
                  </a:lnTo>
                  <a:lnTo>
                    <a:pt x="5573" y="4454"/>
                  </a:lnTo>
                  <a:lnTo>
                    <a:pt x="5466" y="4560"/>
                  </a:lnTo>
                  <a:lnTo>
                    <a:pt x="5226" y="4747"/>
                  </a:lnTo>
                  <a:lnTo>
                    <a:pt x="4933" y="4880"/>
                  </a:lnTo>
                  <a:lnTo>
                    <a:pt x="4666" y="4934"/>
                  </a:lnTo>
                  <a:lnTo>
                    <a:pt x="4373" y="4960"/>
                  </a:lnTo>
                  <a:lnTo>
                    <a:pt x="4053" y="4934"/>
                  </a:lnTo>
                  <a:lnTo>
                    <a:pt x="3786" y="4880"/>
                  </a:lnTo>
                  <a:lnTo>
                    <a:pt x="3520" y="4747"/>
                  </a:lnTo>
                  <a:lnTo>
                    <a:pt x="3253" y="4560"/>
                  </a:lnTo>
                  <a:lnTo>
                    <a:pt x="3146" y="4454"/>
                  </a:lnTo>
                  <a:lnTo>
                    <a:pt x="3066" y="4347"/>
                  </a:lnTo>
                  <a:lnTo>
                    <a:pt x="2960" y="4214"/>
                  </a:lnTo>
                  <a:lnTo>
                    <a:pt x="2906" y="4054"/>
                  </a:lnTo>
                  <a:lnTo>
                    <a:pt x="2826" y="3894"/>
                  </a:lnTo>
                  <a:lnTo>
                    <a:pt x="2773" y="3734"/>
                  </a:lnTo>
                  <a:lnTo>
                    <a:pt x="2746" y="3547"/>
                  </a:lnTo>
                  <a:lnTo>
                    <a:pt x="2720" y="3361"/>
                  </a:lnTo>
                  <a:lnTo>
                    <a:pt x="2720" y="321"/>
                  </a:lnTo>
                  <a:lnTo>
                    <a:pt x="2693" y="188"/>
                  </a:lnTo>
                  <a:lnTo>
                    <a:pt x="2640" y="81"/>
                  </a:lnTo>
                  <a:lnTo>
                    <a:pt x="2533" y="28"/>
                  </a:lnTo>
                  <a:lnTo>
                    <a:pt x="2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5132012" y="9560436"/>
              <a:ext cx="48844" cy="19734"/>
            </a:xfrm>
            <a:custGeom>
              <a:rect b="b" l="l" r="r" t="t"/>
              <a:pathLst>
                <a:path extrusionOk="0" h="1067" w="2641">
                  <a:moveTo>
                    <a:pt x="1147" y="0"/>
                  </a:moveTo>
                  <a:lnTo>
                    <a:pt x="987" y="27"/>
                  </a:lnTo>
                  <a:lnTo>
                    <a:pt x="827" y="80"/>
                  </a:lnTo>
                  <a:lnTo>
                    <a:pt x="667" y="134"/>
                  </a:lnTo>
                  <a:lnTo>
                    <a:pt x="507" y="214"/>
                  </a:lnTo>
                  <a:lnTo>
                    <a:pt x="374" y="294"/>
                  </a:lnTo>
                  <a:lnTo>
                    <a:pt x="214" y="400"/>
                  </a:lnTo>
                  <a:lnTo>
                    <a:pt x="81" y="507"/>
                  </a:lnTo>
                  <a:lnTo>
                    <a:pt x="27" y="614"/>
                  </a:lnTo>
                  <a:lnTo>
                    <a:pt x="1" y="747"/>
                  </a:lnTo>
                  <a:lnTo>
                    <a:pt x="27" y="880"/>
                  </a:lnTo>
                  <a:lnTo>
                    <a:pt x="81" y="987"/>
                  </a:lnTo>
                  <a:lnTo>
                    <a:pt x="187" y="1040"/>
                  </a:lnTo>
                  <a:lnTo>
                    <a:pt x="321" y="1067"/>
                  </a:lnTo>
                  <a:lnTo>
                    <a:pt x="454" y="1040"/>
                  </a:lnTo>
                  <a:lnTo>
                    <a:pt x="561" y="987"/>
                  </a:lnTo>
                  <a:lnTo>
                    <a:pt x="721" y="827"/>
                  </a:lnTo>
                  <a:lnTo>
                    <a:pt x="907" y="747"/>
                  </a:lnTo>
                  <a:lnTo>
                    <a:pt x="1121" y="694"/>
                  </a:lnTo>
                  <a:lnTo>
                    <a:pt x="1334" y="667"/>
                  </a:lnTo>
                  <a:lnTo>
                    <a:pt x="1521" y="694"/>
                  </a:lnTo>
                  <a:lnTo>
                    <a:pt x="1734" y="747"/>
                  </a:lnTo>
                  <a:lnTo>
                    <a:pt x="1921" y="827"/>
                  </a:lnTo>
                  <a:lnTo>
                    <a:pt x="2081" y="987"/>
                  </a:lnTo>
                  <a:lnTo>
                    <a:pt x="2187" y="1040"/>
                  </a:lnTo>
                  <a:lnTo>
                    <a:pt x="2320" y="1067"/>
                  </a:lnTo>
                  <a:lnTo>
                    <a:pt x="2454" y="1040"/>
                  </a:lnTo>
                  <a:lnTo>
                    <a:pt x="2560" y="987"/>
                  </a:lnTo>
                  <a:lnTo>
                    <a:pt x="2614" y="880"/>
                  </a:lnTo>
                  <a:lnTo>
                    <a:pt x="2640" y="747"/>
                  </a:lnTo>
                  <a:lnTo>
                    <a:pt x="2614" y="614"/>
                  </a:lnTo>
                  <a:lnTo>
                    <a:pt x="2560" y="507"/>
                  </a:lnTo>
                  <a:lnTo>
                    <a:pt x="2427" y="400"/>
                  </a:lnTo>
                  <a:lnTo>
                    <a:pt x="2294" y="294"/>
                  </a:lnTo>
                  <a:lnTo>
                    <a:pt x="2134" y="214"/>
                  </a:lnTo>
                  <a:lnTo>
                    <a:pt x="1974" y="134"/>
                  </a:lnTo>
                  <a:lnTo>
                    <a:pt x="1814" y="80"/>
                  </a:lnTo>
                  <a:lnTo>
                    <a:pt x="1654" y="27"/>
                  </a:lnTo>
                  <a:lnTo>
                    <a:pt x="1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2"/>
            <p:cNvSpPr/>
            <p:nvPr/>
          </p:nvSpPr>
          <p:spPr>
            <a:xfrm>
              <a:off x="5114257" y="9535783"/>
              <a:ext cx="84354" cy="27132"/>
            </a:xfrm>
            <a:custGeom>
              <a:rect b="b" l="l" r="r" t="t"/>
              <a:pathLst>
                <a:path extrusionOk="0" h="1467" w="4561">
                  <a:moveTo>
                    <a:pt x="2294" y="0"/>
                  </a:moveTo>
                  <a:lnTo>
                    <a:pt x="1974" y="27"/>
                  </a:lnTo>
                  <a:lnTo>
                    <a:pt x="1681" y="53"/>
                  </a:lnTo>
                  <a:lnTo>
                    <a:pt x="1387" y="133"/>
                  </a:lnTo>
                  <a:lnTo>
                    <a:pt x="1094" y="213"/>
                  </a:lnTo>
                  <a:lnTo>
                    <a:pt x="827" y="347"/>
                  </a:lnTo>
                  <a:lnTo>
                    <a:pt x="561" y="507"/>
                  </a:lnTo>
                  <a:lnTo>
                    <a:pt x="321" y="693"/>
                  </a:lnTo>
                  <a:lnTo>
                    <a:pt x="108" y="907"/>
                  </a:lnTo>
                  <a:lnTo>
                    <a:pt x="28" y="1013"/>
                  </a:lnTo>
                  <a:lnTo>
                    <a:pt x="1" y="1120"/>
                  </a:lnTo>
                  <a:lnTo>
                    <a:pt x="28" y="1253"/>
                  </a:lnTo>
                  <a:lnTo>
                    <a:pt x="108" y="1360"/>
                  </a:lnTo>
                  <a:lnTo>
                    <a:pt x="214" y="1440"/>
                  </a:lnTo>
                  <a:lnTo>
                    <a:pt x="348" y="1467"/>
                  </a:lnTo>
                  <a:lnTo>
                    <a:pt x="454" y="1440"/>
                  </a:lnTo>
                  <a:lnTo>
                    <a:pt x="561" y="1360"/>
                  </a:lnTo>
                  <a:lnTo>
                    <a:pt x="747" y="1200"/>
                  </a:lnTo>
                  <a:lnTo>
                    <a:pt x="934" y="1067"/>
                  </a:lnTo>
                  <a:lnTo>
                    <a:pt x="1147" y="933"/>
                  </a:lnTo>
                  <a:lnTo>
                    <a:pt x="1361" y="827"/>
                  </a:lnTo>
                  <a:lnTo>
                    <a:pt x="1574" y="747"/>
                  </a:lnTo>
                  <a:lnTo>
                    <a:pt x="1814" y="693"/>
                  </a:lnTo>
                  <a:lnTo>
                    <a:pt x="2054" y="667"/>
                  </a:lnTo>
                  <a:lnTo>
                    <a:pt x="2507" y="667"/>
                  </a:lnTo>
                  <a:lnTo>
                    <a:pt x="2747" y="693"/>
                  </a:lnTo>
                  <a:lnTo>
                    <a:pt x="2987" y="747"/>
                  </a:lnTo>
                  <a:lnTo>
                    <a:pt x="3200" y="827"/>
                  </a:lnTo>
                  <a:lnTo>
                    <a:pt x="3414" y="933"/>
                  </a:lnTo>
                  <a:lnTo>
                    <a:pt x="3627" y="1067"/>
                  </a:lnTo>
                  <a:lnTo>
                    <a:pt x="3814" y="1200"/>
                  </a:lnTo>
                  <a:lnTo>
                    <a:pt x="4000" y="1360"/>
                  </a:lnTo>
                  <a:lnTo>
                    <a:pt x="4107" y="1440"/>
                  </a:lnTo>
                  <a:lnTo>
                    <a:pt x="4240" y="1467"/>
                  </a:lnTo>
                  <a:lnTo>
                    <a:pt x="4347" y="1440"/>
                  </a:lnTo>
                  <a:lnTo>
                    <a:pt x="4454" y="1360"/>
                  </a:lnTo>
                  <a:lnTo>
                    <a:pt x="4534" y="1253"/>
                  </a:lnTo>
                  <a:lnTo>
                    <a:pt x="4560" y="1120"/>
                  </a:lnTo>
                  <a:lnTo>
                    <a:pt x="4534" y="1013"/>
                  </a:lnTo>
                  <a:lnTo>
                    <a:pt x="4454" y="907"/>
                  </a:lnTo>
                  <a:lnTo>
                    <a:pt x="4240" y="693"/>
                  </a:lnTo>
                  <a:lnTo>
                    <a:pt x="4000" y="507"/>
                  </a:lnTo>
                  <a:lnTo>
                    <a:pt x="3734" y="347"/>
                  </a:lnTo>
                  <a:lnTo>
                    <a:pt x="3467" y="213"/>
                  </a:lnTo>
                  <a:lnTo>
                    <a:pt x="3174" y="133"/>
                  </a:lnTo>
                  <a:lnTo>
                    <a:pt x="2881" y="53"/>
                  </a:lnTo>
                  <a:lnTo>
                    <a:pt x="2587" y="27"/>
                  </a:lnTo>
                  <a:lnTo>
                    <a:pt x="2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5150266" y="9586070"/>
              <a:ext cx="12336" cy="12354"/>
            </a:xfrm>
            <a:custGeom>
              <a:rect b="b" l="l" r="r" t="t"/>
              <a:pathLst>
                <a:path extrusionOk="0" h="668" w="667">
                  <a:moveTo>
                    <a:pt x="347" y="1"/>
                  </a:moveTo>
                  <a:lnTo>
                    <a:pt x="214" y="27"/>
                  </a:lnTo>
                  <a:lnTo>
                    <a:pt x="107" y="107"/>
                  </a:lnTo>
                  <a:lnTo>
                    <a:pt x="27" y="214"/>
                  </a:lnTo>
                  <a:lnTo>
                    <a:pt x="0" y="321"/>
                  </a:lnTo>
                  <a:lnTo>
                    <a:pt x="27" y="454"/>
                  </a:lnTo>
                  <a:lnTo>
                    <a:pt x="107" y="561"/>
                  </a:lnTo>
                  <a:lnTo>
                    <a:pt x="214" y="641"/>
                  </a:lnTo>
                  <a:lnTo>
                    <a:pt x="347" y="667"/>
                  </a:lnTo>
                  <a:lnTo>
                    <a:pt x="480" y="641"/>
                  </a:lnTo>
                  <a:lnTo>
                    <a:pt x="560" y="561"/>
                  </a:lnTo>
                  <a:lnTo>
                    <a:pt x="640" y="454"/>
                  </a:lnTo>
                  <a:lnTo>
                    <a:pt x="667" y="347"/>
                  </a:lnTo>
                  <a:lnTo>
                    <a:pt x="640" y="214"/>
                  </a:lnTo>
                  <a:lnTo>
                    <a:pt x="560" y="107"/>
                  </a:lnTo>
                  <a:lnTo>
                    <a:pt x="454" y="27"/>
                  </a:lnTo>
                  <a:lnTo>
                    <a:pt x="3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22"/>
          <p:cNvGrpSpPr/>
          <p:nvPr/>
        </p:nvGrpSpPr>
        <p:grpSpPr>
          <a:xfrm>
            <a:off x="5731704" y="9513205"/>
            <a:ext cx="215778" cy="221003"/>
            <a:chOff x="5617752" y="9535783"/>
            <a:chExt cx="203181" cy="208101"/>
          </a:xfrm>
        </p:grpSpPr>
        <p:sp>
          <p:nvSpPr>
            <p:cNvPr id="449" name="Google Shape;449;p22"/>
            <p:cNvSpPr/>
            <p:nvPr/>
          </p:nvSpPr>
          <p:spPr>
            <a:xfrm>
              <a:off x="5690232" y="9581150"/>
              <a:ext cx="58202" cy="55743"/>
            </a:xfrm>
            <a:custGeom>
              <a:rect b="b" l="l" r="r" t="t"/>
              <a:pathLst>
                <a:path extrusionOk="0" h="3014" w="3147">
                  <a:moveTo>
                    <a:pt x="1574" y="1040"/>
                  </a:moveTo>
                  <a:lnTo>
                    <a:pt x="1680" y="1227"/>
                  </a:lnTo>
                  <a:lnTo>
                    <a:pt x="1707" y="1307"/>
                  </a:lnTo>
                  <a:lnTo>
                    <a:pt x="1760" y="1360"/>
                  </a:lnTo>
                  <a:lnTo>
                    <a:pt x="1840" y="1387"/>
                  </a:lnTo>
                  <a:lnTo>
                    <a:pt x="1920" y="1413"/>
                  </a:lnTo>
                  <a:lnTo>
                    <a:pt x="2134" y="1440"/>
                  </a:lnTo>
                  <a:lnTo>
                    <a:pt x="1974" y="1600"/>
                  </a:lnTo>
                  <a:lnTo>
                    <a:pt x="1920" y="1653"/>
                  </a:lnTo>
                  <a:lnTo>
                    <a:pt x="1894" y="1733"/>
                  </a:lnTo>
                  <a:lnTo>
                    <a:pt x="1867" y="1787"/>
                  </a:lnTo>
                  <a:lnTo>
                    <a:pt x="1894" y="1867"/>
                  </a:lnTo>
                  <a:lnTo>
                    <a:pt x="1920" y="2080"/>
                  </a:lnTo>
                  <a:lnTo>
                    <a:pt x="1920" y="2080"/>
                  </a:lnTo>
                  <a:lnTo>
                    <a:pt x="1734" y="2000"/>
                  </a:lnTo>
                  <a:lnTo>
                    <a:pt x="1654" y="1973"/>
                  </a:lnTo>
                  <a:lnTo>
                    <a:pt x="1574" y="1947"/>
                  </a:lnTo>
                  <a:lnTo>
                    <a:pt x="1494" y="1973"/>
                  </a:lnTo>
                  <a:lnTo>
                    <a:pt x="1414" y="2000"/>
                  </a:lnTo>
                  <a:lnTo>
                    <a:pt x="1227" y="2080"/>
                  </a:lnTo>
                  <a:lnTo>
                    <a:pt x="1280" y="1867"/>
                  </a:lnTo>
                  <a:lnTo>
                    <a:pt x="1280" y="1787"/>
                  </a:lnTo>
                  <a:lnTo>
                    <a:pt x="1254" y="1733"/>
                  </a:lnTo>
                  <a:lnTo>
                    <a:pt x="1227" y="1653"/>
                  </a:lnTo>
                  <a:lnTo>
                    <a:pt x="1174" y="1600"/>
                  </a:lnTo>
                  <a:lnTo>
                    <a:pt x="1040" y="1440"/>
                  </a:lnTo>
                  <a:lnTo>
                    <a:pt x="1227" y="1413"/>
                  </a:lnTo>
                  <a:lnTo>
                    <a:pt x="1307" y="1387"/>
                  </a:lnTo>
                  <a:lnTo>
                    <a:pt x="1387" y="1360"/>
                  </a:lnTo>
                  <a:lnTo>
                    <a:pt x="1440" y="1307"/>
                  </a:lnTo>
                  <a:lnTo>
                    <a:pt x="1467" y="1227"/>
                  </a:lnTo>
                  <a:lnTo>
                    <a:pt x="1574" y="1040"/>
                  </a:lnTo>
                  <a:close/>
                  <a:moveTo>
                    <a:pt x="1494" y="0"/>
                  </a:moveTo>
                  <a:lnTo>
                    <a:pt x="1414" y="27"/>
                  </a:lnTo>
                  <a:lnTo>
                    <a:pt x="1334" y="80"/>
                  </a:lnTo>
                  <a:lnTo>
                    <a:pt x="1280" y="160"/>
                  </a:lnTo>
                  <a:lnTo>
                    <a:pt x="960" y="773"/>
                  </a:lnTo>
                  <a:lnTo>
                    <a:pt x="294" y="880"/>
                  </a:lnTo>
                  <a:lnTo>
                    <a:pt x="187" y="907"/>
                  </a:lnTo>
                  <a:lnTo>
                    <a:pt x="134" y="960"/>
                  </a:lnTo>
                  <a:lnTo>
                    <a:pt x="54" y="1040"/>
                  </a:lnTo>
                  <a:lnTo>
                    <a:pt x="27" y="1120"/>
                  </a:lnTo>
                  <a:lnTo>
                    <a:pt x="1" y="1200"/>
                  </a:lnTo>
                  <a:lnTo>
                    <a:pt x="27" y="1307"/>
                  </a:lnTo>
                  <a:lnTo>
                    <a:pt x="54" y="1387"/>
                  </a:lnTo>
                  <a:lnTo>
                    <a:pt x="107" y="1440"/>
                  </a:lnTo>
                  <a:lnTo>
                    <a:pt x="587" y="1947"/>
                  </a:lnTo>
                  <a:lnTo>
                    <a:pt x="481" y="2613"/>
                  </a:lnTo>
                  <a:lnTo>
                    <a:pt x="481" y="2720"/>
                  </a:lnTo>
                  <a:lnTo>
                    <a:pt x="507" y="2800"/>
                  </a:lnTo>
                  <a:lnTo>
                    <a:pt x="561" y="2880"/>
                  </a:lnTo>
                  <a:lnTo>
                    <a:pt x="614" y="2933"/>
                  </a:lnTo>
                  <a:lnTo>
                    <a:pt x="694" y="2986"/>
                  </a:lnTo>
                  <a:lnTo>
                    <a:pt x="774" y="3013"/>
                  </a:lnTo>
                  <a:lnTo>
                    <a:pt x="880" y="2986"/>
                  </a:lnTo>
                  <a:lnTo>
                    <a:pt x="960" y="2960"/>
                  </a:lnTo>
                  <a:lnTo>
                    <a:pt x="1574" y="2640"/>
                  </a:lnTo>
                  <a:lnTo>
                    <a:pt x="2187" y="2960"/>
                  </a:lnTo>
                  <a:lnTo>
                    <a:pt x="2267" y="2986"/>
                  </a:lnTo>
                  <a:lnTo>
                    <a:pt x="2374" y="3013"/>
                  </a:lnTo>
                  <a:lnTo>
                    <a:pt x="2454" y="2986"/>
                  </a:lnTo>
                  <a:lnTo>
                    <a:pt x="2534" y="2933"/>
                  </a:lnTo>
                  <a:lnTo>
                    <a:pt x="2614" y="2880"/>
                  </a:lnTo>
                  <a:lnTo>
                    <a:pt x="2640" y="2800"/>
                  </a:lnTo>
                  <a:lnTo>
                    <a:pt x="2667" y="2720"/>
                  </a:lnTo>
                  <a:lnTo>
                    <a:pt x="2667" y="2613"/>
                  </a:lnTo>
                  <a:lnTo>
                    <a:pt x="2560" y="1947"/>
                  </a:lnTo>
                  <a:lnTo>
                    <a:pt x="3040" y="1440"/>
                  </a:lnTo>
                  <a:lnTo>
                    <a:pt x="3094" y="1387"/>
                  </a:lnTo>
                  <a:lnTo>
                    <a:pt x="3147" y="1307"/>
                  </a:lnTo>
                  <a:lnTo>
                    <a:pt x="3147" y="1200"/>
                  </a:lnTo>
                  <a:lnTo>
                    <a:pt x="3120" y="1120"/>
                  </a:lnTo>
                  <a:lnTo>
                    <a:pt x="3094" y="1040"/>
                  </a:lnTo>
                  <a:lnTo>
                    <a:pt x="3040" y="960"/>
                  </a:lnTo>
                  <a:lnTo>
                    <a:pt x="2960" y="907"/>
                  </a:lnTo>
                  <a:lnTo>
                    <a:pt x="2854" y="880"/>
                  </a:lnTo>
                  <a:lnTo>
                    <a:pt x="2187" y="773"/>
                  </a:lnTo>
                  <a:lnTo>
                    <a:pt x="1867" y="160"/>
                  </a:lnTo>
                  <a:lnTo>
                    <a:pt x="1814" y="80"/>
                  </a:lnTo>
                  <a:lnTo>
                    <a:pt x="1734" y="27"/>
                  </a:lnTo>
                  <a:lnTo>
                    <a:pt x="16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5617752" y="9535783"/>
              <a:ext cx="203181" cy="208101"/>
            </a:xfrm>
            <a:custGeom>
              <a:rect b="b" l="l" r="r" t="t"/>
              <a:pathLst>
                <a:path extrusionOk="0" h="11252" w="10986">
                  <a:moveTo>
                    <a:pt x="7839" y="667"/>
                  </a:moveTo>
                  <a:lnTo>
                    <a:pt x="7839" y="1253"/>
                  </a:lnTo>
                  <a:lnTo>
                    <a:pt x="3146" y="1253"/>
                  </a:lnTo>
                  <a:lnTo>
                    <a:pt x="3146" y="667"/>
                  </a:lnTo>
                  <a:close/>
                  <a:moveTo>
                    <a:pt x="1093" y="2160"/>
                  </a:moveTo>
                  <a:lnTo>
                    <a:pt x="1093" y="4293"/>
                  </a:lnTo>
                  <a:lnTo>
                    <a:pt x="907" y="3946"/>
                  </a:lnTo>
                  <a:lnTo>
                    <a:pt x="773" y="3600"/>
                  </a:lnTo>
                  <a:lnTo>
                    <a:pt x="693" y="3226"/>
                  </a:lnTo>
                  <a:lnTo>
                    <a:pt x="667" y="2853"/>
                  </a:lnTo>
                  <a:lnTo>
                    <a:pt x="667" y="2160"/>
                  </a:lnTo>
                  <a:close/>
                  <a:moveTo>
                    <a:pt x="10319" y="2160"/>
                  </a:moveTo>
                  <a:lnTo>
                    <a:pt x="10319" y="2853"/>
                  </a:lnTo>
                  <a:lnTo>
                    <a:pt x="10292" y="3226"/>
                  </a:lnTo>
                  <a:lnTo>
                    <a:pt x="10212" y="3600"/>
                  </a:lnTo>
                  <a:lnTo>
                    <a:pt x="10079" y="3946"/>
                  </a:lnTo>
                  <a:lnTo>
                    <a:pt x="9892" y="4293"/>
                  </a:lnTo>
                  <a:lnTo>
                    <a:pt x="9892" y="2160"/>
                  </a:lnTo>
                  <a:close/>
                  <a:moveTo>
                    <a:pt x="7839" y="1920"/>
                  </a:moveTo>
                  <a:lnTo>
                    <a:pt x="7839" y="4186"/>
                  </a:lnTo>
                  <a:lnTo>
                    <a:pt x="7812" y="4480"/>
                  </a:lnTo>
                  <a:lnTo>
                    <a:pt x="7759" y="4746"/>
                  </a:lnTo>
                  <a:lnTo>
                    <a:pt x="7679" y="5013"/>
                  </a:lnTo>
                  <a:lnTo>
                    <a:pt x="7572" y="5253"/>
                  </a:lnTo>
                  <a:lnTo>
                    <a:pt x="7546" y="5306"/>
                  </a:lnTo>
                  <a:lnTo>
                    <a:pt x="7386" y="5573"/>
                  </a:lnTo>
                  <a:lnTo>
                    <a:pt x="7172" y="5813"/>
                  </a:lnTo>
                  <a:lnTo>
                    <a:pt x="6959" y="6026"/>
                  </a:lnTo>
                  <a:lnTo>
                    <a:pt x="6693" y="6186"/>
                  </a:lnTo>
                  <a:lnTo>
                    <a:pt x="6426" y="6346"/>
                  </a:lnTo>
                  <a:lnTo>
                    <a:pt x="6133" y="6453"/>
                  </a:lnTo>
                  <a:lnTo>
                    <a:pt x="5813" y="6506"/>
                  </a:lnTo>
                  <a:lnTo>
                    <a:pt x="5493" y="6533"/>
                  </a:lnTo>
                  <a:lnTo>
                    <a:pt x="5253" y="6533"/>
                  </a:lnTo>
                  <a:lnTo>
                    <a:pt x="5013" y="6479"/>
                  </a:lnTo>
                  <a:lnTo>
                    <a:pt x="4799" y="6426"/>
                  </a:lnTo>
                  <a:lnTo>
                    <a:pt x="4586" y="6346"/>
                  </a:lnTo>
                  <a:lnTo>
                    <a:pt x="4373" y="6239"/>
                  </a:lnTo>
                  <a:lnTo>
                    <a:pt x="4186" y="6133"/>
                  </a:lnTo>
                  <a:lnTo>
                    <a:pt x="4000" y="5999"/>
                  </a:lnTo>
                  <a:lnTo>
                    <a:pt x="3840" y="5839"/>
                  </a:lnTo>
                  <a:lnTo>
                    <a:pt x="3706" y="5679"/>
                  </a:lnTo>
                  <a:lnTo>
                    <a:pt x="3546" y="5493"/>
                  </a:lnTo>
                  <a:lnTo>
                    <a:pt x="3440" y="5306"/>
                  </a:lnTo>
                  <a:lnTo>
                    <a:pt x="3333" y="5119"/>
                  </a:lnTo>
                  <a:lnTo>
                    <a:pt x="3253" y="4906"/>
                  </a:lnTo>
                  <a:lnTo>
                    <a:pt x="3200" y="4666"/>
                  </a:lnTo>
                  <a:lnTo>
                    <a:pt x="3173" y="4426"/>
                  </a:lnTo>
                  <a:lnTo>
                    <a:pt x="3146" y="4186"/>
                  </a:lnTo>
                  <a:lnTo>
                    <a:pt x="3146" y="1920"/>
                  </a:lnTo>
                  <a:close/>
                  <a:moveTo>
                    <a:pt x="2506" y="1280"/>
                  </a:moveTo>
                  <a:lnTo>
                    <a:pt x="2506" y="4186"/>
                  </a:lnTo>
                  <a:lnTo>
                    <a:pt x="2533" y="4560"/>
                  </a:lnTo>
                  <a:lnTo>
                    <a:pt x="2586" y="4879"/>
                  </a:lnTo>
                  <a:lnTo>
                    <a:pt x="2666" y="5199"/>
                  </a:lnTo>
                  <a:lnTo>
                    <a:pt x="2800" y="5519"/>
                  </a:lnTo>
                  <a:lnTo>
                    <a:pt x="2800" y="7359"/>
                  </a:lnTo>
                  <a:lnTo>
                    <a:pt x="2506" y="7039"/>
                  </a:lnTo>
                  <a:lnTo>
                    <a:pt x="2400" y="6959"/>
                  </a:lnTo>
                  <a:lnTo>
                    <a:pt x="2266" y="6933"/>
                  </a:lnTo>
                  <a:lnTo>
                    <a:pt x="2133" y="6959"/>
                  </a:lnTo>
                  <a:lnTo>
                    <a:pt x="2000" y="7039"/>
                  </a:lnTo>
                  <a:lnTo>
                    <a:pt x="1760" y="7333"/>
                  </a:lnTo>
                  <a:lnTo>
                    <a:pt x="1760" y="1840"/>
                  </a:lnTo>
                  <a:lnTo>
                    <a:pt x="1760" y="1280"/>
                  </a:lnTo>
                  <a:close/>
                  <a:moveTo>
                    <a:pt x="9252" y="1280"/>
                  </a:moveTo>
                  <a:lnTo>
                    <a:pt x="9252" y="1840"/>
                  </a:lnTo>
                  <a:lnTo>
                    <a:pt x="9252" y="7333"/>
                  </a:lnTo>
                  <a:lnTo>
                    <a:pt x="8986" y="7039"/>
                  </a:lnTo>
                  <a:lnTo>
                    <a:pt x="8879" y="6959"/>
                  </a:lnTo>
                  <a:lnTo>
                    <a:pt x="8746" y="6933"/>
                  </a:lnTo>
                  <a:lnTo>
                    <a:pt x="8586" y="6959"/>
                  </a:lnTo>
                  <a:lnTo>
                    <a:pt x="8479" y="7039"/>
                  </a:lnTo>
                  <a:lnTo>
                    <a:pt x="8186" y="7359"/>
                  </a:lnTo>
                  <a:lnTo>
                    <a:pt x="8186" y="5519"/>
                  </a:lnTo>
                  <a:lnTo>
                    <a:pt x="8319" y="5199"/>
                  </a:lnTo>
                  <a:lnTo>
                    <a:pt x="8399" y="4879"/>
                  </a:lnTo>
                  <a:lnTo>
                    <a:pt x="8479" y="4560"/>
                  </a:lnTo>
                  <a:lnTo>
                    <a:pt x="8479" y="4186"/>
                  </a:lnTo>
                  <a:lnTo>
                    <a:pt x="8479" y="1280"/>
                  </a:lnTo>
                  <a:close/>
                  <a:moveTo>
                    <a:pt x="5919" y="7173"/>
                  </a:moveTo>
                  <a:lnTo>
                    <a:pt x="5919" y="8026"/>
                  </a:lnTo>
                  <a:lnTo>
                    <a:pt x="5066" y="8026"/>
                  </a:lnTo>
                  <a:lnTo>
                    <a:pt x="5066" y="7173"/>
                  </a:lnTo>
                  <a:lnTo>
                    <a:pt x="5493" y="7199"/>
                  </a:lnTo>
                  <a:lnTo>
                    <a:pt x="5919" y="7173"/>
                  </a:lnTo>
                  <a:close/>
                  <a:moveTo>
                    <a:pt x="6373" y="8666"/>
                  </a:moveTo>
                  <a:lnTo>
                    <a:pt x="6373" y="9252"/>
                  </a:lnTo>
                  <a:lnTo>
                    <a:pt x="4613" y="9252"/>
                  </a:lnTo>
                  <a:lnTo>
                    <a:pt x="4613" y="8666"/>
                  </a:lnTo>
                  <a:close/>
                  <a:moveTo>
                    <a:pt x="7093" y="9919"/>
                  </a:moveTo>
                  <a:lnTo>
                    <a:pt x="7199" y="9946"/>
                  </a:lnTo>
                  <a:lnTo>
                    <a:pt x="7279" y="9999"/>
                  </a:lnTo>
                  <a:lnTo>
                    <a:pt x="7332" y="10079"/>
                  </a:lnTo>
                  <a:lnTo>
                    <a:pt x="7332" y="10159"/>
                  </a:lnTo>
                  <a:lnTo>
                    <a:pt x="7332" y="10585"/>
                  </a:lnTo>
                  <a:lnTo>
                    <a:pt x="3653" y="10585"/>
                  </a:lnTo>
                  <a:lnTo>
                    <a:pt x="3653" y="10159"/>
                  </a:lnTo>
                  <a:lnTo>
                    <a:pt x="3680" y="10079"/>
                  </a:lnTo>
                  <a:lnTo>
                    <a:pt x="3733" y="9999"/>
                  </a:lnTo>
                  <a:lnTo>
                    <a:pt x="3786" y="9946"/>
                  </a:lnTo>
                  <a:lnTo>
                    <a:pt x="3893" y="9919"/>
                  </a:lnTo>
                  <a:close/>
                  <a:moveTo>
                    <a:pt x="2826" y="0"/>
                  </a:moveTo>
                  <a:lnTo>
                    <a:pt x="2693" y="27"/>
                  </a:lnTo>
                  <a:lnTo>
                    <a:pt x="2586" y="107"/>
                  </a:lnTo>
                  <a:lnTo>
                    <a:pt x="2533" y="213"/>
                  </a:lnTo>
                  <a:lnTo>
                    <a:pt x="2506" y="320"/>
                  </a:lnTo>
                  <a:lnTo>
                    <a:pt x="2506" y="613"/>
                  </a:lnTo>
                  <a:lnTo>
                    <a:pt x="1413" y="613"/>
                  </a:lnTo>
                  <a:lnTo>
                    <a:pt x="1280" y="640"/>
                  </a:lnTo>
                  <a:lnTo>
                    <a:pt x="1173" y="720"/>
                  </a:lnTo>
                  <a:lnTo>
                    <a:pt x="1120" y="827"/>
                  </a:lnTo>
                  <a:lnTo>
                    <a:pt x="1093" y="960"/>
                  </a:lnTo>
                  <a:lnTo>
                    <a:pt x="1093" y="1493"/>
                  </a:lnTo>
                  <a:lnTo>
                    <a:pt x="320" y="1493"/>
                  </a:lnTo>
                  <a:lnTo>
                    <a:pt x="213" y="1520"/>
                  </a:lnTo>
                  <a:lnTo>
                    <a:pt x="107" y="1600"/>
                  </a:lnTo>
                  <a:lnTo>
                    <a:pt x="27" y="1707"/>
                  </a:lnTo>
                  <a:lnTo>
                    <a:pt x="0" y="1840"/>
                  </a:lnTo>
                  <a:lnTo>
                    <a:pt x="0" y="2853"/>
                  </a:lnTo>
                  <a:lnTo>
                    <a:pt x="27" y="3200"/>
                  </a:lnTo>
                  <a:lnTo>
                    <a:pt x="80" y="3546"/>
                  </a:lnTo>
                  <a:lnTo>
                    <a:pt x="160" y="3866"/>
                  </a:lnTo>
                  <a:lnTo>
                    <a:pt x="293" y="4186"/>
                  </a:lnTo>
                  <a:lnTo>
                    <a:pt x="453" y="4480"/>
                  </a:lnTo>
                  <a:lnTo>
                    <a:pt x="640" y="4773"/>
                  </a:lnTo>
                  <a:lnTo>
                    <a:pt x="853" y="5066"/>
                  </a:lnTo>
                  <a:lnTo>
                    <a:pt x="1093" y="5306"/>
                  </a:lnTo>
                  <a:lnTo>
                    <a:pt x="1093" y="8212"/>
                  </a:lnTo>
                  <a:lnTo>
                    <a:pt x="1093" y="8292"/>
                  </a:lnTo>
                  <a:lnTo>
                    <a:pt x="1147" y="8399"/>
                  </a:lnTo>
                  <a:lnTo>
                    <a:pt x="1227" y="8452"/>
                  </a:lnTo>
                  <a:lnTo>
                    <a:pt x="1307" y="8506"/>
                  </a:lnTo>
                  <a:lnTo>
                    <a:pt x="1413" y="8532"/>
                  </a:lnTo>
                  <a:lnTo>
                    <a:pt x="1547" y="8506"/>
                  </a:lnTo>
                  <a:lnTo>
                    <a:pt x="1653" y="8426"/>
                  </a:lnTo>
                  <a:lnTo>
                    <a:pt x="2266" y="7732"/>
                  </a:lnTo>
                  <a:lnTo>
                    <a:pt x="2880" y="8426"/>
                  </a:lnTo>
                  <a:lnTo>
                    <a:pt x="2960" y="8479"/>
                  </a:lnTo>
                  <a:lnTo>
                    <a:pt x="3066" y="8532"/>
                  </a:lnTo>
                  <a:lnTo>
                    <a:pt x="3146" y="8532"/>
                  </a:lnTo>
                  <a:lnTo>
                    <a:pt x="3253" y="8506"/>
                  </a:lnTo>
                  <a:lnTo>
                    <a:pt x="3333" y="8452"/>
                  </a:lnTo>
                  <a:lnTo>
                    <a:pt x="3413" y="8399"/>
                  </a:lnTo>
                  <a:lnTo>
                    <a:pt x="3440" y="8292"/>
                  </a:lnTo>
                  <a:lnTo>
                    <a:pt x="3466" y="8212"/>
                  </a:lnTo>
                  <a:lnTo>
                    <a:pt x="3466" y="6399"/>
                  </a:lnTo>
                  <a:lnTo>
                    <a:pt x="3680" y="6586"/>
                  </a:lnTo>
                  <a:lnTo>
                    <a:pt x="3920" y="6746"/>
                  </a:lnTo>
                  <a:lnTo>
                    <a:pt x="4160" y="6879"/>
                  </a:lnTo>
                  <a:lnTo>
                    <a:pt x="4426" y="6986"/>
                  </a:lnTo>
                  <a:lnTo>
                    <a:pt x="4426" y="8026"/>
                  </a:lnTo>
                  <a:lnTo>
                    <a:pt x="4293" y="8026"/>
                  </a:lnTo>
                  <a:lnTo>
                    <a:pt x="4160" y="8052"/>
                  </a:lnTo>
                  <a:lnTo>
                    <a:pt x="4053" y="8106"/>
                  </a:lnTo>
                  <a:lnTo>
                    <a:pt x="3973" y="8212"/>
                  </a:lnTo>
                  <a:lnTo>
                    <a:pt x="3946" y="8346"/>
                  </a:lnTo>
                  <a:lnTo>
                    <a:pt x="3946" y="9252"/>
                  </a:lnTo>
                  <a:lnTo>
                    <a:pt x="3893" y="9252"/>
                  </a:lnTo>
                  <a:lnTo>
                    <a:pt x="3706" y="9279"/>
                  </a:lnTo>
                  <a:lnTo>
                    <a:pt x="3546" y="9332"/>
                  </a:lnTo>
                  <a:lnTo>
                    <a:pt x="3386" y="9412"/>
                  </a:lnTo>
                  <a:lnTo>
                    <a:pt x="3253" y="9519"/>
                  </a:lnTo>
                  <a:lnTo>
                    <a:pt x="3146" y="9652"/>
                  </a:lnTo>
                  <a:lnTo>
                    <a:pt x="3066" y="9812"/>
                  </a:lnTo>
                  <a:lnTo>
                    <a:pt x="3013" y="9999"/>
                  </a:lnTo>
                  <a:lnTo>
                    <a:pt x="2986" y="10159"/>
                  </a:lnTo>
                  <a:lnTo>
                    <a:pt x="2986" y="10905"/>
                  </a:lnTo>
                  <a:lnTo>
                    <a:pt x="3013" y="11039"/>
                  </a:lnTo>
                  <a:lnTo>
                    <a:pt x="3093" y="11145"/>
                  </a:lnTo>
                  <a:lnTo>
                    <a:pt x="3200" y="11225"/>
                  </a:lnTo>
                  <a:lnTo>
                    <a:pt x="3306" y="11252"/>
                  </a:lnTo>
                  <a:lnTo>
                    <a:pt x="7679" y="11252"/>
                  </a:lnTo>
                  <a:lnTo>
                    <a:pt x="7812" y="11225"/>
                  </a:lnTo>
                  <a:lnTo>
                    <a:pt x="7892" y="11145"/>
                  </a:lnTo>
                  <a:lnTo>
                    <a:pt x="7972" y="11039"/>
                  </a:lnTo>
                  <a:lnTo>
                    <a:pt x="7999" y="10905"/>
                  </a:lnTo>
                  <a:lnTo>
                    <a:pt x="7999" y="10159"/>
                  </a:lnTo>
                  <a:lnTo>
                    <a:pt x="7972" y="9999"/>
                  </a:lnTo>
                  <a:lnTo>
                    <a:pt x="7919" y="9812"/>
                  </a:lnTo>
                  <a:lnTo>
                    <a:pt x="7839" y="9652"/>
                  </a:lnTo>
                  <a:lnTo>
                    <a:pt x="7732" y="9519"/>
                  </a:lnTo>
                  <a:lnTo>
                    <a:pt x="7599" y="9412"/>
                  </a:lnTo>
                  <a:lnTo>
                    <a:pt x="7439" y="9332"/>
                  </a:lnTo>
                  <a:lnTo>
                    <a:pt x="7279" y="9279"/>
                  </a:lnTo>
                  <a:lnTo>
                    <a:pt x="7093" y="9252"/>
                  </a:lnTo>
                  <a:lnTo>
                    <a:pt x="7039" y="9252"/>
                  </a:lnTo>
                  <a:lnTo>
                    <a:pt x="7039" y="8346"/>
                  </a:lnTo>
                  <a:lnTo>
                    <a:pt x="7013" y="8212"/>
                  </a:lnTo>
                  <a:lnTo>
                    <a:pt x="6933" y="8106"/>
                  </a:lnTo>
                  <a:lnTo>
                    <a:pt x="6826" y="8052"/>
                  </a:lnTo>
                  <a:lnTo>
                    <a:pt x="6719" y="8026"/>
                  </a:lnTo>
                  <a:lnTo>
                    <a:pt x="6586" y="8026"/>
                  </a:lnTo>
                  <a:lnTo>
                    <a:pt x="6586" y="6986"/>
                  </a:lnTo>
                  <a:lnTo>
                    <a:pt x="6826" y="6879"/>
                  </a:lnTo>
                  <a:lnTo>
                    <a:pt x="7066" y="6746"/>
                  </a:lnTo>
                  <a:lnTo>
                    <a:pt x="7306" y="6586"/>
                  </a:lnTo>
                  <a:lnTo>
                    <a:pt x="7519" y="6399"/>
                  </a:lnTo>
                  <a:lnTo>
                    <a:pt x="7519" y="8212"/>
                  </a:lnTo>
                  <a:lnTo>
                    <a:pt x="7546" y="8292"/>
                  </a:lnTo>
                  <a:lnTo>
                    <a:pt x="7572" y="8399"/>
                  </a:lnTo>
                  <a:lnTo>
                    <a:pt x="7652" y="8452"/>
                  </a:lnTo>
                  <a:lnTo>
                    <a:pt x="7732" y="8506"/>
                  </a:lnTo>
                  <a:lnTo>
                    <a:pt x="7839" y="8532"/>
                  </a:lnTo>
                  <a:lnTo>
                    <a:pt x="7919" y="8532"/>
                  </a:lnTo>
                  <a:lnTo>
                    <a:pt x="8026" y="8479"/>
                  </a:lnTo>
                  <a:lnTo>
                    <a:pt x="8106" y="8426"/>
                  </a:lnTo>
                  <a:lnTo>
                    <a:pt x="8719" y="7732"/>
                  </a:lnTo>
                  <a:lnTo>
                    <a:pt x="9332" y="8426"/>
                  </a:lnTo>
                  <a:lnTo>
                    <a:pt x="9439" y="8506"/>
                  </a:lnTo>
                  <a:lnTo>
                    <a:pt x="9572" y="8532"/>
                  </a:lnTo>
                  <a:lnTo>
                    <a:pt x="9679" y="8506"/>
                  </a:lnTo>
                  <a:lnTo>
                    <a:pt x="9785" y="8452"/>
                  </a:lnTo>
                  <a:lnTo>
                    <a:pt x="9839" y="8399"/>
                  </a:lnTo>
                  <a:lnTo>
                    <a:pt x="9892" y="8292"/>
                  </a:lnTo>
                  <a:lnTo>
                    <a:pt x="9892" y="8212"/>
                  </a:lnTo>
                  <a:lnTo>
                    <a:pt x="9892" y="5306"/>
                  </a:lnTo>
                  <a:lnTo>
                    <a:pt x="10132" y="5066"/>
                  </a:lnTo>
                  <a:lnTo>
                    <a:pt x="10345" y="4773"/>
                  </a:lnTo>
                  <a:lnTo>
                    <a:pt x="10532" y="4480"/>
                  </a:lnTo>
                  <a:lnTo>
                    <a:pt x="10692" y="4186"/>
                  </a:lnTo>
                  <a:lnTo>
                    <a:pt x="10825" y="3866"/>
                  </a:lnTo>
                  <a:lnTo>
                    <a:pt x="10905" y="3546"/>
                  </a:lnTo>
                  <a:lnTo>
                    <a:pt x="10959" y="3200"/>
                  </a:lnTo>
                  <a:lnTo>
                    <a:pt x="10985" y="2853"/>
                  </a:lnTo>
                  <a:lnTo>
                    <a:pt x="10985" y="1840"/>
                  </a:lnTo>
                  <a:lnTo>
                    <a:pt x="10959" y="1707"/>
                  </a:lnTo>
                  <a:lnTo>
                    <a:pt x="10879" y="1600"/>
                  </a:lnTo>
                  <a:lnTo>
                    <a:pt x="10799" y="1520"/>
                  </a:lnTo>
                  <a:lnTo>
                    <a:pt x="10665" y="1493"/>
                  </a:lnTo>
                  <a:lnTo>
                    <a:pt x="9892" y="1493"/>
                  </a:lnTo>
                  <a:lnTo>
                    <a:pt x="9892" y="960"/>
                  </a:lnTo>
                  <a:lnTo>
                    <a:pt x="9865" y="827"/>
                  </a:lnTo>
                  <a:lnTo>
                    <a:pt x="9812" y="720"/>
                  </a:lnTo>
                  <a:lnTo>
                    <a:pt x="9706" y="640"/>
                  </a:lnTo>
                  <a:lnTo>
                    <a:pt x="9572" y="613"/>
                  </a:lnTo>
                  <a:lnTo>
                    <a:pt x="8479" y="613"/>
                  </a:lnTo>
                  <a:lnTo>
                    <a:pt x="8479" y="320"/>
                  </a:lnTo>
                  <a:lnTo>
                    <a:pt x="8452" y="213"/>
                  </a:lnTo>
                  <a:lnTo>
                    <a:pt x="8399" y="107"/>
                  </a:lnTo>
                  <a:lnTo>
                    <a:pt x="8292" y="27"/>
                  </a:lnTo>
                  <a:lnTo>
                    <a:pt x="81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 name="Google Shape;451;p22"/>
          <p:cNvSpPr/>
          <p:nvPr/>
        </p:nvSpPr>
        <p:spPr>
          <a:xfrm>
            <a:off x="6327028" y="9512979"/>
            <a:ext cx="220507" cy="221017"/>
          </a:xfrm>
          <a:custGeom>
            <a:rect b="b" l="l" r="r" t="t"/>
            <a:pathLst>
              <a:path extrusionOk="0" h="11252" w="11226">
                <a:moveTo>
                  <a:pt x="1573" y="667"/>
                </a:moveTo>
                <a:lnTo>
                  <a:pt x="1680" y="693"/>
                </a:lnTo>
                <a:lnTo>
                  <a:pt x="1760" y="747"/>
                </a:lnTo>
                <a:lnTo>
                  <a:pt x="1813" y="800"/>
                </a:lnTo>
                <a:lnTo>
                  <a:pt x="2027" y="987"/>
                </a:lnTo>
                <a:lnTo>
                  <a:pt x="667" y="1653"/>
                </a:lnTo>
                <a:lnTo>
                  <a:pt x="640" y="1520"/>
                </a:lnTo>
                <a:lnTo>
                  <a:pt x="667" y="1387"/>
                </a:lnTo>
                <a:lnTo>
                  <a:pt x="693" y="1280"/>
                </a:lnTo>
                <a:lnTo>
                  <a:pt x="773" y="1173"/>
                </a:lnTo>
                <a:lnTo>
                  <a:pt x="1147" y="800"/>
                </a:lnTo>
                <a:lnTo>
                  <a:pt x="1227" y="747"/>
                </a:lnTo>
                <a:lnTo>
                  <a:pt x="1307" y="693"/>
                </a:lnTo>
                <a:lnTo>
                  <a:pt x="1387" y="667"/>
                </a:lnTo>
                <a:close/>
                <a:moveTo>
                  <a:pt x="9812" y="667"/>
                </a:moveTo>
                <a:lnTo>
                  <a:pt x="9919" y="693"/>
                </a:lnTo>
                <a:lnTo>
                  <a:pt x="9999" y="747"/>
                </a:lnTo>
                <a:lnTo>
                  <a:pt x="10052" y="800"/>
                </a:lnTo>
                <a:lnTo>
                  <a:pt x="10426" y="1173"/>
                </a:lnTo>
                <a:lnTo>
                  <a:pt x="10506" y="1227"/>
                </a:lnTo>
                <a:lnTo>
                  <a:pt x="10532" y="1307"/>
                </a:lnTo>
                <a:lnTo>
                  <a:pt x="10559" y="1413"/>
                </a:lnTo>
                <a:lnTo>
                  <a:pt x="10559" y="1493"/>
                </a:lnTo>
                <a:lnTo>
                  <a:pt x="10559" y="1600"/>
                </a:lnTo>
                <a:lnTo>
                  <a:pt x="10532" y="1680"/>
                </a:lnTo>
                <a:lnTo>
                  <a:pt x="10506" y="1760"/>
                </a:lnTo>
                <a:lnTo>
                  <a:pt x="10426" y="1840"/>
                </a:lnTo>
                <a:lnTo>
                  <a:pt x="9386" y="800"/>
                </a:lnTo>
                <a:lnTo>
                  <a:pt x="9466" y="747"/>
                </a:lnTo>
                <a:lnTo>
                  <a:pt x="9546" y="693"/>
                </a:lnTo>
                <a:lnTo>
                  <a:pt x="9626" y="667"/>
                </a:lnTo>
                <a:close/>
                <a:moveTo>
                  <a:pt x="2480" y="1520"/>
                </a:moveTo>
                <a:lnTo>
                  <a:pt x="2533" y="1627"/>
                </a:lnTo>
                <a:lnTo>
                  <a:pt x="2560" y="1733"/>
                </a:lnTo>
                <a:lnTo>
                  <a:pt x="2560" y="1840"/>
                </a:lnTo>
                <a:lnTo>
                  <a:pt x="2560" y="1947"/>
                </a:lnTo>
                <a:lnTo>
                  <a:pt x="2533" y="2080"/>
                </a:lnTo>
                <a:lnTo>
                  <a:pt x="2480" y="2187"/>
                </a:lnTo>
                <a:lnTo>
                  <a:pt x="2427" y="2266"/>
                </a:lnTo>
                <a:lnTo>
                  <a:pt x="2347" y="2373"/>
                </a:lnTo>
                <a:lnTo>
                  <a:pt x="2240" y="2453"/>
                </a:lnTo>
                <a:lnTo>
                  <a:pt x="2107" y="2533"/>
                </a:lnTo>
                <a:lnTo>
                  <a:pt x="1973" y="2560"/>
                </a:lnTo>
                <a:lnTo>
                  <a:pt x="1840" y="2586"/>
                </a:lnTo>
                <a:lnTo>
                  <a:pt x="1707" y="2560"/>
                </a:lnTo>
                <a:lnTo>
                  <a:pt x="1547" y="2533"/>
                </a:lnTo>
                <a:lnTo>
                  <a:pt x="1440" y="2453"/>
                </a:lnTo>
                <a:lnTo>
                  <a:pt x="1307" y="2373"/>
                </a:lnTo>
                <a:lnTo>
                  <a:pt x="1120" y="2160"/>
                </a:lnTo>
                <a:lnTo>
                  <a:pt x="2480" y="1520"/>
                </a:lnTo>
                <a:close/>
                <a:moveTo>
                  <a:pt x="8906" y="1280"/>
                </a:moveTo>
                <a:lnTo>
                  <a:pt x="9946" y="2320"/>
                </a:lnTo>
                <a:lnTo>
                  <a:pt x="9892" y="2373"/>
                </a:lnTo>
                <a:lnTo>
                  <a:pt x="9786" y="2453"/>
                </a:lnTo>
                <a:lnTo>
                  <a:pt x="9652" y="2533"/>
                </a:lnTo>
                <a:lnTo>
                  <a:pt x="9519" y="2560"/>
                </a:lnTo>
                <a:lnTo>
                  <a:pt x="9386" y="2586"/>
                </a:lnTo>
                <a:lnTo>
                  <a:pt x="9252" y="2560"/>
                </a:lnTo>
                <a:lnTo>
                  <a:pt x="9119" y="2533"/>
                </a:lnTo>
                <a:lnTo>
                  <a:pt x="8986" y="2453"/>
                </a:lnTo>
                <a:lnTo>
                  <a:pt x="8852" y="2373"/>
                </a:lnTo>
                <a:lnTo>
                  <a:pt x="8772" y="2240"/>
                </a:lnTo>
                <a:lnTo>
                  <a:pt x="8692" y="2133"/>
                </a:lnTo>
                <a:lnTo>
                  <a:pt x="8666" y="2000"/>
                </a:lnTo>
                <a:lnTo>
                  <a:pt x="8639" y="1840"/>
                </a:lnTo>
                <a:lnTo>
                  <a:pt x="8666" y="1707"/>
                </a:lnTo>
                <a:lnTo>
                  <a:pt x="8692" y="1573"/>
                </a:lnTo>
                <a:lnTo>
                  <a:pt x="8772" y="1440"/>
                </a:lnTo>
                <a:lnTo>
                  <a:pt x="8852" y="1333"/>
                </a:lnTo>
                <a:lnTo>
                  <a:pt x="8906" y="1280"/>
                </a:lnTo>
                <a:close/>
                <a:moveTo>
                  <a:pt x="3920" y="2160"/>
                </a:moveTo>
                <a:lnTo>
                  <a:pt x="4053" y="2213"/>
                </a:lnTo>
                <a:lnTo>
                  <a:pt x="4186" y="2266"/>
                </a:lnTo>
                <a:lnTo>
                  <a:pt x="4293" y="2346"/>
                </a:lnTo>
                <a:lnTo>
                  <a:pt x="5146" y="3226"/>
                </a:lnTo>
                <a:lnTo>
                  <a:pt x="4933" y="3440"/>
                </a:lnTo>
                <a:lnTo>
                  <a:pt x="4880" y="3386"/>
                </a:lnTo>
                <a:lnTo>
                  <a:pt x="4720" y="3280"/>
                </a:lnTo>
                <a:lnTo>
                  <a:pt x="4560" y="3173"/>
                </a:lnTo>
                <a:lnTo>
                  <a:pt x="4373" y="3120"/>
                </a:lnTo>
                <a:lnTo>
                  <a:pt x="4160" y="3093"/>
                </a:lnTo>
                <a:lnTo>
                  <a:pt x="4000" y="3120"/>
                </a:lnTo>
                <a:lnTo>
                  <a:pt x="3866" y="3146"/>
                </a:lnTo>
                <a:lnTo>
                  <a:pt x="3706" y="3200"/>
                </a:lnTo>
                <a:lnTo>
                  <a:pt x="3600" y="3280"/>
                </a:lnTo>
                <a:lnTo>
                  <a:pt x="3466" y="3360"/>
                </a:lnTo>
                <a:lnTo>
                  <a:pt x="3386" y="3466"/>
                </a:lnTo>
                <a:lnTo>
                  <a:pt x="3306" y="3600"/>
                </a:lnTo>
                <a:lnTo>
                  <a:pt x="3226" y="3733"/>
                </a:lnTo>
                <a:lnTo>
                  <a:pt x="3200" y="3866"/>
                </a:lnTo>
                <a:lnTo>
                  <a:pt x="3173" y="4000"/>
                </a:lnTo>
                <a:lnTo>
                  <a:pt x="3146" y="4133"/>
                </a:lnTo>
                <a:lnTo>
                  <a:pt x="3173" y="4293"/>
                </a:lnTo>
                <a:lnTo>
                  <a:pt x="3200" y="4426"/>
                </a:lnTo>
                <a:lnTo>
                  <a:pt x="3280" y="4560"/>
                </a:lnTo>
                <a:lnTo>
                  <a:pt x="3360" y="4693"/>
                </a:lnTo>
                <a:lnTo>
                  <a:pt x="3466" y="4826"/>
                </a:lnTo>
                <a:lnTo>
                  <a:pt x="3493" y="4853"/>
                </a:lnTo>
                <a:lnTo>
                  <a:pt x="3200" y="5146"/>
                </a:lnTo>
                <a:lnTo>
                  <a:pt x="2347" y="4293"/>
                </a:lnTo>
                <a:lnTo>
                  <a:pt x="2267" y="4186"/>
                </a:lnTo>
                <a:lnTo>
                  <a:pt x="2187" y="4053"/>
                </a:lnTo>
                <a:lnTo>
                  <a:pt x="2160" y="3920"/>
                </a:lnTo>
                <a:lnTo>
                  <a:pt x="2133" y="3786"/>
                </a:lnTo>
                <a:lnTo>
                  <a:pt x="2160" y="3653"/>
                </a:lnTo>
                <a:lnTo>
                  <a:pt x="2187" y="3520"/>
                </a:lnTo>
                <a:lnTo>
                  <a:pt x="2267" y="3413"/>
                </a:lnTo>
                <a:lnTo>
                  <a:pt x="2347" y="3306"/>
                </a:lnTo>
                <a:lnTo>
                  <a:pt x="3280" y="2346"/>
                </a:lnTo>
                <a:lnTo>
                  <a:pt x="3386" y="2266"/>
                </a:lnTo>
                <a:lnTo>
                  <a:pt x="3520" y="2213"/>
                </a:lnTo>
                <a:lnTo>
                  <a:pt x="3653" y="2160"/>
                </a:lnTo>
                <a:close/>
                <a:moveTo>
                  <a:pt x="7573" y="2160"/>
                </a:moveTo>
                <a:lnTo>
                  <a:pt x="7706" y="2213"/>
                </a:lnTo>
                <a:lnTo>
                  <a:pt x="7813" y="2266"/>
                </a:lnTo>
                <a:lnTo>
                  <a:pt x="7919" y="2346"/>
                </a:lnTo>
                <a:lnTo>
                  <a:pt x="8879" y="3306"/>
                </a:lnTo>
                <a:lnTo>
                  <a:pt x="8959" y="3413"/>
                </a:lnTo>
                <a:lnTo>
                  <a:pt x="9039" y="3546"/>
                </a:lnTo>
                <a:lnTo>
                  <a:pt x="9066" y="3680"/>
                </a:lnTo>
                <a:lnTo>
                  <a:pt x="9092" y="3813"/>
                </a:lnTo>
                <a:lnTo>
                  <a:pt x="9066" y="3946"/>
                </a:lnTo>
                <a:lnTo>
                  <a:pt x="9039" y="4080"/>
                </a:lnTo>
                <a:lnTo>
                  <a:pt x="8959" y="4186"/>
                </a:lnTo>
                <a:lnTo>
                  <a:pt x="8879" y="4293"/>
                </a:lnTo>
                <a:lnTo>
                  <a:pt x="8026" y="5146"/>
                </a:lnTo>
                <a:lnTo>
                  <a:pt x="7759" y="4906"/>
                </a:lnTo>
                <a:lnTo>
                  <a:pt x="7893" y="4746"/>
                </a:lnTo>
                <a:lnTo>
                  <a:pt x="7973" y="4586"/>
                </a:lnTo>
                <a:lnTo>
                  <a:pt x="8026" y="4400"/>
                </a:lnTo>
                <a:lnTo>
                  <a:pt x="8052" y="4213"/>
                </a:lnTo>
                <a:lnTo>
                  <a:pt x="8026" y="4000"/>
                </a:lnTo>
                <a:lnTo>
                  <a:pt x="7973" y="3813"/>
                </a:lnTo>
                <a:lnTo>
                  <a:pt x="7866" y="3653"/>
                </a:lnTo>
                <a:lnTo>
                  <a:pt x="7759" y="3493"/>
                </a:lnTo>
                <a:lnTo>
                  <a:pt x="7599" y="3360"/>
                </a:lnTo>
                <a:lnTo>
                  <a:pt x="7413" y="3253"/>
                </a:lnTo>
                <a:lnTo>
                  <a:pt x="7226" y="3200"/>
                </a:lnTo>
                <a:lnTo>
                  <a:pt x="7039" y="3173"/>
                </a:lnTo>
                <a:lnTo>
                  <a:pt x="6853" y="3200"/>
                </a:lnTo>
                <a:lnTo>
                  <a:pt x="6666" y="3253"/>
                </a:lnTo>
                <a:lnTo>
                  <a:pt x="6479" y="3333"/>
                </a:lnTo>
                <a:lnTo>
                  <a:pt x="6319" y="3466"/>
                </a:lnTo>
                <a:lnTo>
                  <a:pt x="6079" y="3226"/>
                </a:lnTo>
                <a:lnTo>
                  <a:pt x="6933" y="2346"/>
                </a:lnTo>
                <a:lnTo>
                  <a:pt x="7039" y="2266"/>
                </a:lnTo>
                <a:lnTo>
                  <a:pt x="7173" y="2213"/>
                </a:lnTo>
                <a:lnTo>
                  <a:pt x="7279" y="2160"/>
                </a:lnTo>
                <a:close/>
                <a:moveTo>
                  <a:pt x="5599" y="3680"/>
                </a:moveTo>
                <a:lnTo>
                  <a:pt x="6159" y="4213"/>
                </a:lnTo>
                <a:lnTo>
                  <a:pt x="6213" y="4266"/>
                </a:lnTo>
                <a:lnTo>
                  <a:pt x="6293" y="4293"/>
                </a:lnTo>
                <a:lnTo>
                  <a:pt x="6373" y="4320"/>
                </a:lnTo>
                <a:lnTo>
                  <a:pt x="6453" y="4293"/>
                </a:lnTo>
                <a:lnTo>
                  <a:pt x="6533" y="4266"/>
                </a:lnTo>
                <a:lnTo>
                  <a:pt x="6613" y="4213"/>
                </a:lnTo>
                <a:lnTo>
                  <a:pt x="6666" y="4160"/>
                </a:lnTo>
                <a:lnTo>
                  <a:pt x="6693" y="4080"/>
                </a:lnTo>
                <a:lnTo>
                  <a:pt x="6719" y="4000"/>
                </a:lnTo>
                <a:lnTo>
                  <a:pt x="6773" y="3946"/>
                </a:lnTo>
                <a:lnTo>
                  <a:pt x="6906" y="3866"/>
                </a:lnTo>
                <a:lnTo>
                  <a:pt x="7039" y="3840"/>
                </a:lnTo>
                <a:lnTo>
                  <a:pt x="7173" y="3866"/>
                </a:lnTo>
                <a:lnTo>
                  <a:pt x="7279" y="3946"/>
                </a:lnTo>
                <a:lnTo>
                  <a:pt x="7359" y="4080"/>
                </a:lnTo>
                <a:lnTo>
                  <a:pt x="7386" y="4213"/>
                </a:lnTo>
                <a:lnTo>
                  <a:pt x="7386" y="4320"/>
                </a:lnTo>
                <a:lnTo>
                  <a:pt x="7333" y="4426"/>
                </a:lnTo>
                <a:lnTo>
                  <a:pt x="7253" y="4480"/>
                </a:lnTo>
                <a:lnTo>
                  <a:pt x="7146" y="4533"/>
                </a:lnTo>
                <a:lnTo>
                  <a:pt x="7066" y="4586"/>
                </a:lnTo>
                <a:lnTo>
                  <a:pt x="7013" y="4640"/>
                </a:lnTo>
                <a:lnTo>
                  <a:pt x="6959" y="4693"/>
                </a:lnTo>
                <a:lnTo>
                  <a:pt x="6933" y="4773"/>
                </a:lnTo>
                <a:lnTo>
                  <a:pt x="6906" y="4853"/>
                </a:lnTo>
                <a:lnTo>
                  <a:pt x="6933" y="4933"/>
                </a:lnTo>
                <a:lnTo>
                  <a:pt x="6959" y="5013"/>
                </a:lnTo>
                <a:lnTo>
                  <a:pt x="7013" y="5093"/>
                </a:lnTo>
                <a:lnTo>
                  <a:pt x="7546" y="5626"/>
                </a:lnTo>
                <a:lnTo>
                  <a:pt x="7039" y="6159"/>
                </a:lnTo>
                <a:lnTo>
                  <a:pt x="6986" y="6213"/>
                </a:lnTo>
                <a:lnTo>
                  <a:pt x="6959" y="6293"/>
                </a:lnTo>
                <a:lnTo>
                  <a:pt x="6933" y="6373"/>
                </a:lnTo>
                <a:lnTo>
                  <a:pt x="6959" y="6479"/>
                </a:lnTo>
                <a:lnTo>
                  <a:pt x="6986" y="6559"/>
                </a:lnTo>
                <a:lnTo>
                  <a:pt x="7039" y="6613"/>
                </a:lnTo>
                <a:lnTo>
                  <a:pt x="7093" y="6666"/>
                </a:lnTo>
                <a:lnTo>
                  <a:pt x="7173" y="6693"/>
                </a:lnTo>
                <a:lnTo>
                  <a:pt x="7279" y="6746"/>
                </a:lnTo>
                <a:lnTo>
                  <a:pt x="7359" y="6799"/>
                </a:lnTo>
                <a:lnTo>
                  <a:pt x="7413" y="6879"/>
                </a:lnTo>
                <a:lnTo>
                  <a:pt x="7439" y="6959"/>
                </a:lnTo>
                <a:lnTo>
                  <a:pt x="7466" y="7039"/>
                </a:lnTo>
                <a:lnTo>
                  <a:pt x="7439" y="7146"/>
                </a:lnTo>
                <a:lnTo>
                  <a:pt x="7413" y="7226"/>
                </a:lnTo>
                <a:lnTo>
                  <a:pt x="7359" y="7306"/>
                </a:lnTo>
                <a:lnTo>
                  <a:pt x="7279" y="7359"/>
                </a:lnTo>
                <a:lnTo>
                  <a:pt x="7199" y="7386"/>
                </a:lnTo>
                <a:lnTo>
                  <a:pt x="7093" y="7413"/>
                </a:lnTo>
                <a:lnTo>
                  <a:pt x="7013" y="7386"/>
                </a:lnTo>
                <a:lnTo>
                  <a:pt x="6933" y="7359"/>
                </a:lnTo>
                <a:lnTo>
                  <a:pt x="6853" y="7306"/>
                </a:lnTo>
                <a:lnTo>
                  <a:pt x="6799" y="7226"/>
                </a:lnTo>
                <a:lnTo>
                  <a:pt x="6746" y="7119"/>
                </a:lnTo>
                <a:lnTo>
                  <a:pt x="6719" y="7039"/>
                </a:lnTo>
                <a:lnTo>
                  <a:pt x="6666" y="6986"/>
                </a:lnTo>
                <a:lnTo>
                  <a:pt x="6613" y="6933"/>
                </a:lnTo>
                <a:lnTo>
                  <a:pt x="6533" y="6879"/>
                </a:lnTo>
                <a:lnTo>
                  <a:pt x="6346" y="6879"/>
                </a:lnTo>
                <a:lnTo>
                  <a:pt x="6266" y="6933"/>
                </a:lnTo>
                <a:lnTo>
                  <a:pt x="6213" y="6986"/>
                </a:lnTo>
                <a:lnTo>
                  <a:pt x="5626" y="7572"/>
                </a:lnTo>
                <a:lnTo>
                  <a:pt x="5013" y="6959"/>
                </a:lnTo>
                <a:lnTo>
                  <a:pt x="4933" y="6906"/>
                </a:lnTo>
                <a:lnTo>
                  <a:pt x="4853" y="6879"/>
                </a:lnTo>
                <a:lnTo>
                  <a:pt x="4746" y="6853"/>
                </a:lnTo>
                <a:lnTo>
                  <a:pt x="4666" y="6879"/>
                </a:lnTo>
                <a:lnTo>
                  <a:pt x="4586" y="6933"/>
                </a:lnTo>
                <a:lnTo>
                  <a:pt x="4506" y="6986"/>
                </a:lnTo>
                <a:lnTo>
                  <a:pt x="4453" y="7066"/>
                </a:lnTo>
                <a:lnTo>
                  <a:pt x="4453" y="7173"/>
                </a:lnTo>
                <a:lnTo>
                  <a:pt x="4426" y="7306"/>
                </a:lnTo>
                <a:lnTo>
                  <a:pt x="4346" y="7413"/>
                </a:lnTo>
                <a:lnTo>
                  <a:pt x="4240" y="7466"/>
                </a:lnTo>
                <a:lnTo>
                  <a:pt x="4106" y="7492"/>
                </a:lnTo>
                <a:lnTo>
                  <a:pt x="3973" y="7466"/>
                </a:lnTo>
                <a:lnTo>
                  <a:pt x="3840" y="7386"/>
                </a:lnTo>
                <a:lnTo>
                  <a:pt x="3760" y="7279"/>
                </a:lnTo>
                <a:lnTo>
                  <a:pt x="3733" y="7146"/>
                </a:lnTo>
                <a:lnTo>
                  <a:pt x="3760" y="7013"/>
                </a:lnTo>
                <a:lnTo>
                  <a:pt x="3840" y="6879"/>
                </a:lnTo>
                <a:lnTo>
                  <a:pt x="3946" y="6826"/>
                </a:lnTo>
                <a:lnTo>
                  <a:pt x="4053" y="6799"/>
                </a:lnTo>
                <a:lnTo>
                  <a:pt x="4160" y="6773"/>
                </a:lnTo>
                <a:lnTo>
                  <a:pt x="4240" y="6719"/>
                </a:lnTo>
                <a:lnTo>
                  <a:pt x="4320" y="6666"/>
                </a:lnTo>
                <a:lnTo>
                  <a:pt x="4346" y="6586"/>
                </a:lnTo>
                <a:lnTo>
                  <a:pt x="4373" y="6479"/>
                </a:lnTo>
                <a:lnTo>
                  <a:pt x="4373" y="6399"/>
                </a:lnTo>
                <a:lnTo>
                  <a:pt x="4346" y="6293"/>
                </a:lnTo>
                <a:lnTo>
                  <a:pt x="4293" y="6239"/>
                </a:lnTo>
                <a:lnTo>
                  <a:pt x="3680" y="5626"/>
                </a:lnTo>
                <a:lnTo>
                  <a:pt x="4266" y="5013"/>
                </a:lnTo>
                <a:lnTo>
                  <a:pt x="4320" y="4933"/>
                </a:lnTo>
                <a:lnTo>
                  <a:pt x="4373" y="4853"/>
                </a:lnTo>
                <a:lnTo>
                  <a:pt x="4373" y="4773"/>
                </a:lnTo>
                <a:lnTo>
                  <a:pt x="4346" y="4693"/>
                </a:lnTo>
                <a:lnTo>
                  <a:pt x="4320" y="4613"/>
                </a:lnTo>
                <a:lnTo>
                  <a:pt x="4266" y="4533"/>
                </a:lnTo>
                <a:lnTo>
                  <a:pt x="4186" y="4506"/>
                </a:lnTo>
                <a:lnTo>
                  <a:pt x="4106" y="4453"/>
                </a:lnTo>
                <a:lnTo>
                  <a:pt x="4000" y="4426"/>
                </a:lnTo>
                <a:lnTo>
                  <a:pt x="3920" y="4373"/>
                </a:lnTo>
                <a:lnTo>
                  <a:pt x="3840" y="4240"/>
                </a:lnTo>
                <a:lnTo>
                  <a:pt x="3813" y="4106"/>
                </a:lnTo>
                <a:lnTo>
                  <a:pt x="3840" y="3973"/>
                </a:lnTo>
                <a:lnTo>
                  <a:pt x="3920" y="3866"/>
                </a:lnTo>
                <a:lnTo>
                  <a:pt x="4026" y="3786"/>
                </a:lnTo>
                <a:lnTo>
                  <a:pt x="4160" y="3760"/>
                </a:lnTo>
                <a:lnTo>
                  <a:pt x="4293" y="3786"/>
                </a:lnTo>
                <a:lnTo>
                  <a:pt x="4400" y="3840"/>
                </a:lnTo>
                <a:lnTo>
                  <a:pt x="4480" y="3946"/>
                </a:lnTo>
                <a:lnTo>
                  <a:pt x="4533" y="4053"/>
                </a:lnTo>
                <a:lnTo>
                  <a:pt x="4560" y="4133"/>
                </a:lnTo>
                <a:lnTo>
                  <a:pt x="4613" y="4213"/>
                </a:lnTo>
                <a:lnTo>
                  <a:pt x="4666" y="4266"/>
                </a:lnTo>
                <a:lnTo>
                  <a:pt x="4746" y="4293"/>
                </a:lnTo>
                <a:lnTo>
                  <a:pt x="4826" y="4320"/>
                </a:lnTo>
                <a:lnTo>
                  <a:pt x="4933" y="4293"/>
                </a:lnTo>
                <a:lnTo>
                  <a:pt x="5013" y="4266"/>
                </a:lnTo>
                <a:lnTo>
                  <a:pt x="5066" y="4213"/>
                </a:lnTo>
                <a:lnTo>
                  <a:pt x="5599" y="3680"/>
                </a:lnTo>
                <a:close/>
                <a:moveTo>
                  <a:pt x="3200" y="6079"/>
                </a:moveTo>
                <a:lnTo>
                  <a:pt x="3466" y="6346"/>
                </a:lnTo>
                <a:lnTo>
                  <a:pt x="3306" y="6506"/>
                </a:lnTo>
                <a:lnTo>
                  <a:pt x="3200" y="6666"/>
                </a:lnTo>
                <a:lnTo>
                  <a:pt x="3120" y="6879"/>
                </a:lnTo>
                <a:lnTo>
                  <a:pt x="3066" y="7066"/>
                </a:lnTo>
                <a:lnTo>
                  <a:pt x="3093" y="7279"/>
                </a:lnTo>
                <a:lnTo>
                  <a:pt x="3146" y="7492"/>
                </a:lnTo>
                <a:lnTo>
                  <a:pt x="3226" y="7679"/>
                </a:lnTo>
                <a:lnTo>
                  <a:pt x="3386" y="7866"/>
                </a:lnTo>
                <a:lnTo>
                  <a:pt x="3520" y="7999"/>
                </a:lnTo>
                <a:lnTo>
                  <a:pt x="3706" y="8079"/>
                </a:lnTo>
                <a:lnTo>
                  <a:pt x="3893" y="8132"/>
                </a:lnTo>
                <a:lnTo>
                  <a:pt x="4080" y="8159"/>
                </a:lnTo>
                <a:lnTo>
                  <a:pt x="4293" y="8132"/>
                </a:lnTo>
                <a:lnTo>
                  <a:pt x="4480" y="8079"/>
                </a:lnTo>
                <a:lnTo>
                  <a:pt x="4666" y="7999"/>
                </a:lnTo>
                <a:lnTo>
                  <a:pt x="4800" y="7866"/>
                </a:lnTo>
                <a:lnTo>
                  <a:pt x="4906" y="7786"/>
                </a:lnTo>
                <a:lnTo>
                  <a:pt x="5146" y="8026"/>
                </a:lnTo>
                <a:lnTo>
                  <a:pt x="4293" y="8879"/>
                </a:lnTo>
                <a:lnTo>
                  <a:pt x="4186" y="8986"/>
                </a:lnTo>
                <a:lnTo>
                  <a:pt x="4053" y="9039"/>
                </a:lnTo>
                <a:lnTo>
                  <a:pt x="3946" y="9092"/>
                </a:lnTo>
                <a:lnTo>
                  <a:pt x="3653" y="9092"/>
                </a:lnTo>
                <a:lnTo>
                  <a:pt x="3520" y="9039"/>
                </a:lnTo>
                <a:lnTo>
                  <a:pt x="3413" y="8986"/>
                </a:lnTo>
                <a:lnTo>
                  <a:pt x="3306" y="8879"/>
                </a:lnTo>
                <a:lnTo>
                  <a:pt x="2347" y="7946"/>
                </a:lnTo>
                <a:lnTo>
                  <a:pt x="2267" y="7839"/>
                </a:lnTo>
                <a:lnTo>
                  <a:pt x="2187" y="7706"/>
                </a:lnTo>
                <a:lnTo>
                  <a:pt x="2160" y="7572"/>
                </a:lnTo>
                <a:lnTo>
                  <a:pt x="2133" y="7439"/>
                </a:lnTo>
                <a:lnTo>
                  <a:pt x="2160" y="7306"/>
                </a:lnTo>
                <a:lnTo>
                  <a:pt x="2187" y="7173"/>
                </a:lnTo>
                <a:lnTo>
                  <a:pt x="2267" y="7066"/>
                </a:lnTo>
                <a:lnTo>
                  <a:pt x="2347" y="6933"/>
                </a:lnTo>
                <a:lnTo>
                  <a:pt x="3200" y="6079"/>
                </a:lnTo>
                <a:close/>
                <a:moveTo>
                  <a:pt x="8026" y="6079"/>
                </a:moveTo>
                <a:lnTo>
                  <a:pt x="8879" y="6959"/>
                </a:lnTo>
                <a:lnTo>
                  <a:pt x="8959" y="7066"/>
                </a:lnTo>
                <a:lnTo>
                  <a:pt x="9039" y="7173"/>
                </a:lnTo>
                <a:lnTo>
                  <a:pt x="9066" y="7306"/>
                </a:lnTo>
                <a:lnTo>
                  <a:pt x="9092" y="7439"/>
                </a:lnTo>
                <a:lnTo>
                  <a:pt x="9066" y="7572"/>
                </a:lnTo>
                <a:lnTo>
                  <a:pt x="9039" y="7706"/>
                </a:lnTo>
                <a:lnTo>
                  <a:pt x="8959" y="7839"/>
                </a:lnTo>
                <a:lnTo>
                  <a:pt x="8879" y="7946"/>
                </a:lnTo>
                <a:lnTo>
                  <a:pt x="7946" y="8879"/>
                </a:lnTo>
                <a:lnTo>
                  <a:pt x="7839" y="8986"/>
                </a:lnTo>
                <a:lnTo>
                  <a:pt x="7706" y="9039"/>
                </a:lnTo>
                <a:lnTo>
                  <a:pt x="7573" y="9092"/>
                </a:lnTo>
                <a:lnTo>
                  <a:pt x="7306" y="9092"/>
                </a:lnTo>
                <a:lnTo>
                  <a:pt x="7173" y="9039"/>
                </a:lnTo>
                <a:lnTo>
                  <a:pt x="7039" y="8986"/>
                </a:lnTo>
                <a:lnTo>
                  <a:pt x="6933" y="8879"/>
                </a:lnTo>
                <a:lnTo>
                  <a:pt x="6079" y="8026"/>
                </a:lnTo>
                <a:lnTo>
                  <a:pt x="6373" y="7732"/>
                </a:lnTo>
                <a:lnTo>
                  <a:pt x="6533" y="7866"/>
                </a:lnTo>
                <a:lnTo>
                  <a:pt x="6719" y="7972"/>
                </a:lnTo>
                <a:lnTo>
                  <a:pt x="6906" y="8026"/>
                </a:lnTo>
                <a:lnTo>
                  <a:pt x="7093" y="8052"/>
                </a:lnTo>
                <a:lnTo>
                  <a:pt x="7279" y="8052"/>
                </a:lnTo>
                <a:lnTo>
                  <a:pt x="7493" y="7999"/>
                </a:lnTo>
                <a:lnTo>
                  <a:pt x="7653" y="7892"/>
                </a:lnTo>
                <a:lnTo>
                  <a:pt x="7813" y="7759"/>
                </a:lnTo>
                <a:lnTo>
                  <a:pt x="7946" y="7599"/>
                </a:lnTo>
                <a:lnTo>
                  <a:pt x="8052" y="7439"/>
                </a:lnTo>
                <a:lnTo>
                  <a:pt x="8106" y="7253"/>
                </a:lnTo>
                <a:lnTo>
                  <a:pt x="8106" y="7039"/>
                </a:lnTo>
                <a:lnTo>
                  <a:pt x="8106" y="6853"/>
                </a:lnTo>
                <a:lnTo>
                  <a:pt x="8052" y="6666"/>
                </a:lnTo>
                <a:lnTo>
                  <a:pt x="7946" y="6479"/>
                </a:lnTo>
                <a:lnTo>
                  <a:pt x="7813" y="6319"/>
                </a:lnTo>
                <a:lnTo>
                  <a:pt x="7786" y="6319"/>
                </a:lnTo>
                <a:lnTo>
                  <a:pt x="8026" y="6079"/>
                </a:lnTo>
                <a:close/>
                <a:moveTo>
                  <a:pt x="9386" y="8666"/>
                </a:moveTo>
                <a:lnTo>
                  <a:pt x="9546" y="8692"/>
                </a:lnTo>
                <a:lnTo>
                  <a:pt x="9679" y="8719"/>
                </a:lnTo>
                <a:lnTo>
                  <a:pt x="9786" y="8799"/>
                </a:lnTo>
                <a:lnTo>
                  <a:pt x="9919" y="8879"/>
                </a:lnTo>
                <a:lnTo>
                  <a:pt x="10079" y="9039"/>
                </a:lnTo>
                <a:lnTo>
                  <a:pt x="9652" y="9252"/>
                </a:lnTo>
                <a:lnTo>
                  <a:pt x="9306" y="9466"/>
                </a:lnTo>
                <a:lnTo>
                  <a:pt x="9039" y="9706"/>
                </a:lnTo>
                <a:lnTo>
                  <a:pt x="8852" y="9892"/>
                </a:lnTo>
                <a:lnTo>
                  <a:pt x="8772" y="9786"/>
                </a:lnTo>
                <a:lnTo>
                  <a:pt x="8692" y="9652"/>
                </a:lnTo>
                <a:lnTo>
                  <a:pt x="8666" y="9519"/>
                </a:lnTo>
                <a:lnTo>
                  <a:pt x="8666" y="9386"/>
                </a:lnTo>
                <a:lnTo>
                  <a:pt x="8666" y="9252"/>
                </a:lnTo>
                <a:lnTo>
                  <a:pt x="8719" y="9119"/>
                </a:lnTo>
                <a:lnTo>
                  <a:pt x="8772" y="8986"/>
                </a:lnTo>
                <a:lnTo>
                  <a:pt x="8879" y="8879"/>
                </a:lnTo>
                <a:lnTo>
                  <a:pt x="8986" y="8799"/>
                </a:lnTo>
                <a:lnTo>
                  <a:pt x="9119" y="8719"/>
                </a:lnTo>
                <a:lnTo>
                  <a:pt x="9252" y="8692"/>
                </a:lnTo>
                <a:lnTo>
                  <a:pt x="9386" y="8666"/>
                </a:lnTo>
                <a:close/>
                <a:moveTo>
                  <a:pt x="1973" y="8666"/>
                </a:moveTo>
                <a:lnTo>
                  <a:pt x="2080" y="8692"/>
                </a:lnTo>
                <a:lnTo>
                  <a:pt x="2160" y="8746"/>
                </a:lnTo>
                <a:lnTo>
                  <a:pt x="2267" y="8799"/>
                </a:lnTo>
                <a:lnTo>
                  <a:pt x="2427" y="8932"/>
                </a:lnTo>
                <a:lnTo>
                  <a:pt x="2507" y="9119"/>
                </a:lnTo>
                <a:lnTo>
                  <a:pt x="2560" y="9332"/>
                </a:lnTo>
                <a:lnTo>
                  <a:pt x="2560" y="9519"/>
                </a:lnTo>
                <a:lnTo>
                  <a:pt x="2533" y="9626"/>
                </a:lnTo>
                <a:lnTo>
                  <a:pt x="2507" y="9732"/>
                </a:lnTo>
                <a:lnTo>
                  <a:pt x="2427" y="9839"/>
                </a:lnTo>
                <a:lnTo>
                  <a:pt x="2373" y="9919"/>
                </a:lnTo>
                <a:lnTo>
                  <a:pt x="2293" y="9999"/>
                </a:lnTo>
                <a:lnTo>
                  <a:pt x="1253" y="8959"/>
                </a:lnTo>
                <a:lnTo>
                  <a:pt x="1333" y="8879"/>
                </a:lnTo>
                <a:lnTo>
                  <a:pt x="1440" y="8799"/>
                </a:lnTo>
                <a:lnTo>
                  <a:pt x="1573" y="8719"/>
                </a:lnTo>
                <a:lnTo>
                  <a:pt x="1707" y="8692"/>
                </a:lnTo>
                <a:lnTo>
                  <a:pt x="1840" y="8666"/>
                </a:lnTo>
                <a:close/>
                <a:moveTo>
                  <a:pt x="773" y="9412"/>
                </a:moveTo>
                <a:lnTo>
                  <a:pt x="1813" y="10452"/>
                </a:lnTo>
                <a:lnTo>
                  <a:pt x="1733" y="10505"/>
                </a:lnTo>
                <a:lnTo>
                  <a:pt x="1653" y="10559"/>
                </a:lnTo>
                <a:lnTo>
                  <a:pt x="1573" y="10585"/>
                </a:lnTo>
                <a:lnTo>
                  <a:pt x="1387" y="10585"/>
                </a:lnTo>
                <a:lnTo>
                  <a:pt x="1307" y="10559"/>
                </a:lnTo>
                <a:lnTo>
                  <a:pt x="1227" y="10505"/>
                </a:lnTo>
                <a:lnTo>
                  <a:pt x="1147" y="10452"/>
                </a:lnTo>
                <a:lnTo>
                  <a:pt x="800" y="10079"/>
                </a:lnTo>
                <a:lnTo>
                  <a:pt x="747" y="9999"/>
                </a:lnTo>
                <a:lnTo>
                  <a:pt x="693" y="9919"/>
                </a:lnTo>
                <a:lnTo>
                  <a:pt x="667" y="9839"/>
                </a:lnTo>
                <a:lnTo>
                  <a:pt x="667" y="9759"/>
                </a:lnTo>
                <a:lnTo>
                  <a:pt x="667" y="9679"/>
                </a:lnTo>
                <a:lnTo>
                  <a:pt x="693" y="9572"/>
                </a:lnTo>
                <a:lnTo>
                  <a:pt x="720" y="9492"/>
                </a:lnTo>
                <a:lnTo>
                  <a:pt x="773" y="9412"/>
                </a:lnTo>
                <a:close/>
                <a:moveTo>
                  <a:pt x="10532" y="9572"/>
                </a:moveTo>
                <a:lnTo>
                  <a:pt x="10586" y="9706"/>
                </a:lnTo>
                <a:lnTo>
                  <a:pt x="10559" y="9839"/>
                </a:lnTo>
                <a:lnTo>
                  <a:pt x="10532" y="9972"/>
                </a:lnTo>
                <a:lnTo>
                  <a:pt x="10452" y="10079"/>
                </a:lnTo>
                <a:lnTo>
                  <a:pt x="10079" y="10452"/>
                </a:lnTo>
                <a:lnTo>
                  <a:pt x="9999" y="10505"/>
                </a:lnTo>
                <a:lnTo>
                  <a:pt x="9919" y="10559"/>
                </a:lnTo>
                <a:lnTo>
                  <a:pt x="9839" y="10585"/>
                </a:lnTo>
                <a:lnTo>
                  <a:pt x="9652" y="10585"/>
                </a:lnTo>
                <a:lnTo>
                  <a:pt x="9572" y="10559"/>
                </a:lnTo>
                <a:lnTo>
                  <a:pt x="9466" y="10505"/>
                </a:lnTo>
                <a:lnTo>
                  <a:pt x="9412" y="10452"/>
                </a:lnTo>
                <a:lnTo>
                  <a:pt x="9332" y="10372"/>
                </a:lnTo>
                <a:lnTo>
                  <a:pt x="9466" y="10185"/>
                </a:lnTo>
                <a:lnTo>
                  <a:pt x="9706" y="9999"/>
                </a:lnTo>
                <a:lnTo>
                  <a:pt x="10079" y="9786"/>
                </a:lnTo>
                <a:lnTo>
                  <a:pt x="10292" y="9679"/>
                </a:lnTo>
                <a:lnTo>
                  <a:pt x="10532" y="9572"/>
                </a:lnTo>
                <a:close/>
                <a:moveTo>
                  <a:pt x="1493" y="0"/>
                </a:moveTo>
                <a:lnTo>
                  <a:pt x="1280" y="27"/>
                </a:lnTo>
                <a:lnTo>
                  <a:pt x="1067" y="80"/>
                </a:lnTo>
                <a:lnTo>
                  <a:pt x="853" y="187"/>
                </a:lnTo>
                <a:lnTo>
                  <a:pt x="693" y="320"/>
                </a:lnTo>
                <a:lnTo>
                  <a:pt x="320" y="693"/>
                </a:lnTo>
                <a:lnTo>
                  <a:pt x="187" y="880"/>
                </a:lnTo>
                <a:lnTo>
                  <a:pt x="80" y="1067"/>
                </a:lnTo>
                <a:lnTo>
                  <a:pt x="0" y="1280"/>
                </a:lnTo>
                <a:lnTo>
                  <a:pt x="0" y="1493"/>
                </a:lnTo>
                <a:lnTo>
                  <a:pt x="0" y="1707"/>
                </a:lnTo>
                <a:lnTo>
                  <a:pt x="80" y="1920"/>
                </a:lnTo>
                <a:lnTo>
                  <a:pt x="160" y="2107"/>
                </a:lnTo>
                <a:lnTo>
                  <a:pt x="320" y="2293"/>
                </a:lnTo>
                <a:lnTo>
                  <a:pt x="853" y="2826"/>
                </a:lnTo>
                <a:lnTo>
                  <a:pt x="1013" y="2986"/>
                </a:lnTo>
                <a:lnTo>
                  <a:pt x="1200" y="3093"/>
                </a:lnTo>
                <a:lnTo>
                  <a:pt x="1413" y="3173"/>
                </a:lnTo>
                <a:lnTo>
                  <a:pt x="1600" y="3226"/>
                </a:lnTo>
                <a:lnTo>
                  <a:pt x="1547" y="3413"/>
                </a:lnTo>
                <a:lnTo>
                  <a:pt x="1493" y="3626"/>
                </a:lnTo>
                <a:lnTo>
                  <a:pt x="1493" y="3813"/>
                </a:lnTo>
                <a:lnTo>
                  <a:pt x="1493" y="4026"/>
                </a:lnTo>
                <a:lnTo>
                  <a:pt x="1547" y="4213"/>
                </a:lnTo>
                <a:lnTo>
                  <a:pt x="1627" y="4426"/>
                </a:lnTo>
                <a:lnTo>
                  <a:pt x="1733" y="4586"/>
                </a:lnTo>
                <a:lnTo>
                  <a:pt x="1893" y="4773"/>
                </a:lnTo>
                <a:lnTo>
                  <a:pt x="2747" y="5626"/>
                </a:lnTo>
                <a:lnTo>
                  <a:pt x="1893" y="6479"/>
                </a:lnTo>
                <a:lnTo>
                  <a:pt x="1733" y="6639"/>
                </a:lnTo>
                <a:lnTo>
                  <a:pt x="1627" y="6826"/>
                </a:lnTo>
                <a:lnTo>
                  <a:pt x="1547" y="7013"/>
                </a:lnTo>
                <a:lnTo>
                  <a:pt x="1493" y="7226"/>
                </a:lnTo>
                <a:lnTo>
                  <a:pt x="1493" y="7413"/>
                </a:lnTo>
                <a:lnTo>
                  <a:pt x="1493" y="7626"/>
                </a:lnTo>
                <a:lnTo>
                  <a:pt x="1547" y="7839"/>
                </a:lnTo>
                <a:lnTo>
                  <a:pt x="1627" y="8026"/>
                </a:lnTo>
                <a:lnTo>
                  <a:pt x="1413" y="8079"/>
                </a:lnTo>
                <a:lnTo>
                  <a:pt x="1200" y="8159"/>
                </a:lnTo>
                <a:lnTo>
                  <a:pt x="1013" y="8266"/>
                </a:lnTo>
                <a:lnTo>
                  <a:pt x="853" y="8426"/>
                </a:lnTo>
                <a:lnTo>
                  <a:pt x="320" y="8959"/>
                </a:lnTo>
                <a:lnTo>
                  <a:pt x="187" y="9119"/>
                </a:lnTo>
                <a:lnTo>
                  <a:pt x="80" y="9332"/>
                </a:lnTo>
                <a:lnTo>
                  <a:pt x="27" y="9519"/>
                </a:lnTo>
                <a:lnTo>
                  <a:pt x="0" y="9759"/>
                </a:lnTo>
                <a:lnTo>
                  <a:pt x="27" y="9972"/>
                </a:lnTo>
                <a:lnTo>
                  <a:pt x="80" y="10185"/>
                </a:lnTo>
                <a:lnTo>
                  <a:pt x="187" y="10372"/>
                </a:lnTo>
                <a:lnTo>
                  <a:pt x="320" y="10559"/>
                </a:lnTo>
                <a:lnTo>
                  <a:pt x="693" y="10905"/>
                </a:lnTo>
                <a:lnTo>
                  <a:pt x="880" y="11065"/>
                </a:lnTo>
                <a:lnTo>
                  <a:pt x="1067" y="11172"/>
                </a:lnTo>
                <a:lnTo>
                  <a:pt x="1280" y="11225"/>
                </a:lnTo>
                <a:lnTo>
                  <a:pt x="1493" y="11252"/>
                </a:lnTo>
                <a:lnTo>
                  <a:pt x="1707" y="11225"/>
                </a:lnTo>
                <a:lnTo>
                  <a:pt x="1920" y="11172"/>
                </a:lnTo>
                <a:lnTo>
                  <a:pt x="2133" y="11065"/>
                </a:lnTo>
                <a:lnTo>
                  <a:pt x="2293" y="10905"/>
                </a:lnTo>
                <a:lnTo>
                  <a:pt x="2827" y="10372"/>
                </a:lnTo>
                <a:lnTo>
                  <a:pt x="2960" y="10212"/>
                </a:lnTo>
                <a:lnTo>
                  <a:pt x="3093" y="10025"/>
                </a:lnTo>
                <a:lnTo>
                  <a:pt x="3173" y="9839"/>
                </a:lnTo>
                <a:lnTo>
                  <a:pt x="3226" y="9626"/>
                </a:lnTo>
                <a:lnTo>
                  <a:pt x="3413" y="9706"/>
                </a:lnTo>
                <a:lnTo>
                  <a:pt x="3626" y="9732"/>
                </a:lnTo>
                <a:lnTo>
                  <a:pt x="3813" y="9759"/>
                </a:lnTo>
                <a:lnTo>
                  <a:pt x="4026" y="9732"/>
                </a:lnTo>
                <a:lnTo>
                  <a:pt x="4240" y="9679"/>
                </a:lnTo>
                <a:lnTo>
                  <a:pt x="4426" y="9599"/>
                </a:lnTo>
                <a:lnTo>
                  <a:pt x="4613" y="9492"/>
                </a:lnTo>
                <a:lnTo>
                  <a:pt x="4746" y="9359"/>
                </a:lnTo>
                <a:lnTo>
                  <a:pt x="5626" y="8506"/>
                </a:lnTo>
                <a:lnTo>
                  <a:pt x="6479" y="9359"/>
                </a:lnTo>
                <a:lnTo>
                  <a:pt x="6639" y="9492"/>
                </a:lnTo>
                <a:lnTo>
                  <a:pt x="6826" y="9599"/>
                </a:lnTo>
                <a:lnTo>
                  <a:pt x="7013" y="9679"/>
                </a:lnTo>
                <a:lnTo>
                  <a:pt x="7199" y="9732"/>
                </a:lnTo>
                <a:lnTo>
                  <a:pt x="7413" y="9759"/>
                </a:lnTo>
                <a:lnTo>
                  <a:pt x="7626" y="9732"/>
                </a:lnTo>
                <a:lnTo>
                  <a:pt x="7813" y="9706"/>
                </a:lnTo>
                <a:lnTo>
                  <a:pt x="8026" y="9626"/>
                </a:lnTo>
                <a:lnTo>
                  <a:pt x="8079" y="9839"/>
                </a:lnTo>
                <a:lnTo>
                  <a:pt x="8159" y="10025"/>
                </a:lnTo>
                <a:lnTo>
                  <a:pt x="8266" y="10212"/>
                </a:lnTo>
                <a:lnTo>
                  <a:pt x="8399" y="10372"/>
                </a:lnTo>
                <a:lnTo>
                  <a:pt x="8932" y="10905"/>
                </a:lnTo>
                <a:lnTo>
                  <a:pt x="9119" y="11065"/>
                </a:lnTo>
                <a:lnTo>
                  <a:pt x="9306" y="11172"/>
                </a:lnTo>
                <a:lnTo>
                  <a:pt x="9519" y="11225"/>
                </a:lnTo>
                <a:lnTo>
                  <a:pt x="9732" y="11252"/>
                </a:lnTo>
                <a:lnTo>
                  <a:pt x="9946" y="11225"/>
                </a:lnTo>
                <a:lnTo>
                  <a:pt x="10159" y="11172"/>
                </a:lnTo>
                <a:lnTo>
                  <a:pt x="10372" y="11065"/>
                </a:lnTo>
                <a:lnTo>
                  <a:pt x="10532" y="10905"/>
                </a:lnTo>
                <a:lnTo>
                  <a:pt x="10905" y="10559"/>
                </a:lnTo>
                <a:lnTo>
                  <a:pt x="11039" y="10372"/>
                </a:lnTo>
                <a:lnTo>
                  <a:pt x="11145" y="10185"/>
                </a:lnTo>
                <a:lnTo>
                  <a:pt x="11225" y="9972"/>
                </a:lnTo>
                <a:lnTo>
                  <a:pt x="11225" y="9759"/>
                </a:lnTo>
                <a:lnTo>
                  <a:pt x="11225" y="9519"/>
                </a:lnTo>
                <a:lnTo>
                  <a:pt x="11145" y="9332"/>
                </a:lnTo>
                <a:lnTo>
                  <a:pt x="11039" y="9119"/>
                </a:lnTo>
                <a:lnTo>
                  <a:pt x="10905" y="8959"/>
                </a:lnTo>
                <a:lnTo>
                  <a:pt x="10905" y="8932"/>
                </a:lnTo>
                <a:lnTo>
                  <a:pt x="10372" y="8426"/>
                </a:lnTo>
                <a:lnTo>
                  <a:pt x="10212" y="8266"/>
                </a:lnTo>
                <a:lnTo>
                  <a:pt x="10026" y="8159"/>
                </a:lnTo>
                <a:lnTo>
                  <a:pt x="9812" y="8079"/>
                </a:lnTo>
                <a:lnTo>
                  <a:pt x="9626" y="8026"/>
                </a:lnTo>
                <a:lnTo>
                  <a:pt x="9679" y="7839"/>
                </a:lnTo>
                <a:lnTo>
                  <a:pt x="9732" y="7626"/>
                </a:lnTo>
                <a:lnTo>
                  <a:pt x="9732" y="7413"/>
                </a:lnTo>
                <a:lnTo>
                  <a:pt x="9732" y="7226"/>
                </a:lnTo>
                <a:lnTo>
                  <a:pt x="9679" y="7013"/>
                </a:lnTo>
                <a:lnTo>
                  <a:pt x="9599" y="6826"/>
                </a:lnTo>
                <a:lnTo>
                  <a:pt x="9492" y="6639"/>
                </a:lnTo>
                <a:lnTo>
                  <a:pt x="9332" y="6479"/>
                </a:lnTo>
                <a:lnTo>
                  <a:pt x="8479" y="5626"/>
                </a:lnTo>
                <a:lnTo>
                  <a:pt x="9332" y="4773"/>
                </a:lnTo>
                <a:lnTo>
                  <a:pt x="9492" y="4586"/>
                </a:lnTo>
                <a:lnTo>
                  <a:pt x="9599" y="4426"/>
                </a:lnTo>
                <a:lnTo>
                  <a:pt x="9679" y="4213"/>
                </a:lnTo>
                <a:lnTo>
                  <a:pt x="9706" y="4026"/>
                </a:lnTo>
                <a:lnTo>
                  <a:pt x="9732" y="3813"/>
                </a:lnTo>
                <a:lnTo>
                  <a:pt x="9732" y="3626"/>
                </a:lnTo>
                <a:lnTo>
                  <a:pt x="9679" y="3413"/>
                </a:lnTo>
                <a:lnTo>
                  <a:pt x="9599" y="3226"/>
                </a:lnTo>
                <a:lnTo>
                  <a:pt x="9812" y="3173"/>
                </a:lnTo>
                <a:lnTo>
                  <a:pt x="9999" y="3093"/>
                </a:lnTo>
                <a:lnTo>
                  <a:pt x="10186" y="2986"/>
                </a:lnTo>
                <a:lnTo>
                  <a:pt x="10372" y="2826"/>
                </a:lnTo>
                <a:lnTo>
                  <a:pt x="10905" y="2293"/>
                </a:lnTo>
                <a:lnTo>
                  <a:pt x="11039" y="2133"/>
                </a:lnTo>
                <a:lnTo>
                  <a:pt x="11145" y="1920"/>
                </a:lnTo>
                <a:lnTo>
                  <a:pt x="11199" y="1707"/>
                </a:lnTo>
                <a:lnTo>
                  <a:pt x="11225" y="1493"/>
                </a:lnTo>
                <a:lnTo>
                  <a:pt x="11199" y="1280"/>
                </a:lnTo>
                <a:lnTo>
                  <a:pt x="11145" y="1067"/>
                </a:lnTo>
                <a:lnTo>
                  <a:pt x="11039" y="880"/>
                </a:lnTo>
                <a:lnTo>
                  <a:pt x="10905" y="693"/>
                </a:lnTo>
                <a:lnTo>
                  <a:pt x="10532" y="320"/>
                </a:lnTo>
                <a:lnTo>
                  <a:pt x="10346" y="187"/>
                </a:lnTo>
                <a:lnTo>
                  <a:pt x="10159" y="80"/>
                </a:lnTo>
                <a:lnTo>
                  <a:pt x="9946" y="27"/>
                </a:lnTo>
                <a:lnTo>
                  <a:pt x="9732" y="0"/>
                </a:lnTo>
                <a:lnTo>
                  <a:pt x="9519" y="27"/>
                </a:lnTo>
                <a:lnTo>
                  <a:pt x="9306" y="80"/>
                </a:lnTo>
                <a:lnTo>
                  <a:pt x="9092" y="187"/>
                </a:lnTo>
                <a:lnTo>
                  <a:pt x="8932" y="320"/>
                </a:lnTo>
                <a:lnTo>
                  <a:pt x="8399" y="853"/>
                </a:lnTo>
                <a:lnTo>
                  <a:pt x="8266" y="1040"/>
                </a:lnTo>
                <a:lnTo>
                  <a:pt x="8132" y="1200"/>
                </a:lnTo>
                <a:lnTo>
                  <a:pt x="8052" y="1413"/>
                </a:lnTo>
                <a:lnTo>
                  <a:pt x="7999" y="1627"/>
                </a:lnTo>
                <a:lnTo>
                  <a:pt x="7813" y="1547"/>
                </a:lnTo>
                <a:lnTo>
                  <a:pt x="7599" y="1493"/>
                </a:lnTo>
                <a:lnTo>
                  <a:pt x="7413" y="1493"/>
                </a:lnTo>
                <a:lnTo>
                  <a:pt x="7199" y="1520"/>
                </a:lnTo>
                <a:lnTo>
                  <a:pt x="6986" y="1573"/>
                </a:lnTo>
                <a:lnTo>
                  <a:pt x="6799" y="1653"/>
                </a:lnTo>
                <a:lnTo>
                  <a:pt x="6613" y="1760"/>
                </a:lnTo>
                <a:lnTo>
                  <a:pt x="6479" y="1893"/>
                </a:lnTo>
                <a:lnTo>
                  <a:pt x="5599" y="2746"/>
                </a:lnTo>
                <a:lnTo>
                  <a:pt x="4746" y="1893"/>
                </a:lnTo>
                <a:lnTo>
                  <a:pt x="4586" y="1760"/>
                </a:lnTo>
                <a:lnTo>
                  <a:pt x="4426" y="1653"/>
                </a:lnTo>
                <a:lnTo>
                  <a:pt x="4213" y="1573"/>
                </a:lnTo>
                <a:lnTo>
                  <a:pt x="4026" y="1520"/>
                </a:lnTo>
                <a:lnTo>
                  <a:pt x="3813" y="1493"/>
                </a:lnTo>
                <a:lnTo>
                  <a:pt x="3600" y="1493"/>
                </a:lnTo>
                <a:lnTo>
                  <a:pt x="3413" y="1547"/>
                </a:lnTo>
                <a:lnTo>
                  <a:pt x="3200" y="1627"/>
                </a:lnTo>
                <a:lnTo>
                  <a:pt x="3146" y="1413"/>
                </a:lnTo>
                <a:lnTo>
                  <a:pt x="3066" y="1227"/>
                </a:lnTo>
                <a:lnTo>
                  <a:pt x="2960" y="1040"/>
                </a:lnTo>
                <a:lnTo>
                  <a:pt x="2827" y="880"/>
                </a:lnTo>
                <a:lnTo>
                  <a:pt x="2293" y="320"/>
                </a:lnTo>
                <a:lnTo>
                  <a:pt x="2107" y="187"/>
                </a:lnTo>
                <a:lnTo>
                  <a:pt x="1920" y="80"/>
                </a:lnTo>
                <a:lnTo>
                  <a:pt x="1707" y="27"/>
                </a:lnTo>
                <a:lnTo>
                  <a:pt x="14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txBox="1"/>
          <p:nvPr/>
        </p:nvSpPr>
        <p:spPr>
          <a:xfrm>
            <a:off x="835850" y="6726625"/>
            <a:ext cx="58887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ssistant"/>
                <a:ea typeface="Assistant"/>
                <a:cs typeface="Assistant"/>
                <a:sym typeface="Assistant"/>
              </a:rPr>
              <a:t>ICON PACK</a:t>
            </a:r>
            <a:endParaRPr b="1" sz="2000">
              <a:solidFill>
                <a:schemeClr val="dk1"/>
              </a:solidFill>
              <a:latin typeface="Assistant"/>
              <a:ea typeface="Assistant"/>
              <a:cs typeface="Assistant"/>
              <a:sym typeface="Assistant"/>
            </a:endParaRPr>
          </a:p>
        </p:txBody>
      </p:sp>
      <p:sp>
        <p:nvSpPr>
          <p:cNvPr id="453" name="Google Shape;453;p22"/>
          <p:cNvSpPr txBox="1"/>
          <p:nvPr/>
        </p:nvSpPr>
        <p:spPr>
          <a:xfrm>
            <a:off x="835851" y="5842650"/>
            <a:ext cx="1321200" cy="27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2F4D73"/>
                </a:solidFill>
                <a:latin typeface="Assistant"/>
                <a:ea typeface="Assistant"/>
                <a:cs typeface="Assistant"/>
                <a:sym typeface="Assistant"/>
              </a:rPr>
              <a:t>2018</a:t>
            </a:r>
            <a:endParaRPr b="1" sz="1500">
              <a:solidFill>
                <a:srgbClr val="2F4D73"/>
              </a:solidFill>
              <a:latin typeface="Assistant"/>
              <a:ea typeface="Assistant"/>
              <a:cs typeface="Assistant"/>
              <a:sym typeface="Assistant"/>
            </a:endParaRPr>
          </a:p>
        </p:txBody>
      </p:sp>
      <p:sp>
        <p:nvSpPr>
          <p:cNvPr id="454" name="Google Shape;454;p22"/>
          <p:cNvSpPr txBox="1"/>
          <p:nvPr/>
        </p:nvSpPr>
        <p:spPr>
          <a:xfrm>
            <a:off x="835851" y="6118697"/>
            <a:ext cx="13212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Mars is the coldest planet</a:t>
            </a:r>
            <a:endParaRPr sz="1300">
              <a:solidFill>
                <a:schemeClr val="dk1"/>
              </a:solidFill>
              <a:latin typeface="Assistant"/>
              <a:ea typeface="Assistant"/>
              <a:cs typeface="Assistant"/>
              <a:sym typeface="Assistant"/>
            </a:endParaRPr>
          </a:p>
        </p:txBody>
      </p:sp>
      <p:sp>
        <p:nvSpPr>
          <p:cNvPr id="455" name="Google Shape;455;p22"/>
          <p:cNvSpPr/>
          <p:nvPr/>
        </p:nvSpPr>
        <p:spPr>
          <a:xfrm>
            <a:off x="1141401" y="5056348"/>
            <a:ext cx="710100" cy="710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2"/>
          <p:cNvSpPr txBox="1"/>
          <p:nvPr/>
        </p:nvSpPr>
        <p:spPr>
          <a:xfrm>
            <a:off x="983700" y="3313625"/>
            <a:ext cx="15204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rgbClr val="2F4D73"/>
                </a:solidFill>
                <a:latin typeface="Assistant"/>
                <a:ea typeface="Assistant"/>
                <a:cs typeface="Assistant"/>
                <a:sym typeface="Assistant"/>
              </a:rPr>
              <a:t>Venus</a:t>
            </a:r>
            <a:endParaRPr b="1" sz="1500">
              <a:solidFill>
                <a:srgbClr val="2F4D73"/>
              </a:solidFill>
              <a:latin typeface="Assistant"/>
              <a:ea typeface="Assistant"/>
              <a:cs typeface="Assistant"/>
              <a:sym typeface="Assistant"/>
            </a:endParaRPr>
          </a:p>
        </p:txBody>
      </p:sp>
      <p:sp>
        <p:nvSpPr>
          <p:cNvPr id="457" name="Google Shape;457;p22"/>
          <p:cNvSpPr txBox="1"/>
          <p:nvPr/>
        </p:nvSpPr>
        <p:spPr>
          <a:xfrm>
            <a:off x="983700" y="3679325"/>
            <a:ext cx="15204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Assistant"/>
                <a:ea typeface="Assistant"/>
                <a:cs typeface="Assistant"/>
                <a:sym typeface="Assistant"/>
              </a:rPr>
              <a:t>Venus has a beautiful name</a:t>
            </a:r>
            <a:endParaRPr sz="1300">
              <a:solidFill>
                <a:schemeClr val="dk1"/>
              </a:solidFill>
              <a:latin typeface="Assistant"/>
              <a:ea typeface="Assistant"/>
              <a:cs typeface="Assistant"/>
              <a:sym typeface="Assistant"/>
            </a:endParaRPr>
          </a:p>
        </p:txBody>
      </p:sp>
      <p:sp>
        <p:nvSpPr>
          <p:cNvPr id="458" name="Google Shape;458;p22"/>
          <p:cNvSpPr txBox="1"/>
          <p:nvPr/>
        </p:nvSpPr>
        <p:spPr>
          <a:xfrm>
            <a:off x="3119400" y="5842650"/>
            <a:ext cx="1321200" cy="27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2F4D73"/>
                </a:solidFill>
                <a:latin typeface="Assistant"/>
                <a:ea typeface="Assistant"/>
                <a:cs typeface="Assistant"/>
                <a:sym typeface="Assistant"/>
              </a:rPr>
              <a:t>2020</a:t>
            </a:r>
            <a:endParaRPr b="1" sz="1500">
              <a:solidFill>
                <a:srgbClr val="2F4D73"/>
              </a:solidFill>
              <a:latin typeface="Assistant"/>
              <a:ea typeface="Assistant"/>
              <a:cs typeface="Assistant"/>
              <a:sym typeface="Assistant"/>
            </a:endParaRPr>
          </a:p>
        </p:txBody>
      </p:sp>
      <p:sp>
        <p:nvSpPr>
          <p:cNvPr id="459" name="Google Shape;459;p22"/>
          <p:cNvSpPr txBox="1"/>
          <p:nvPr/>
        </p:nvSpPr>
        <p:spPr>
          <a:xfrm>
            <a:off x="3119400" y="6118697"/>
            <a:ext cx="13212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Jupiter is the biggest planet</a:t>
            </a:r>
            <a:endParaRPr sz="1300">
              <a:solidFill>
                <a:schemeClr val="dk1"/>
              </a:solidFill>
              <a:latin typeface="Assistant"/>
              <a:ea typeface="Assistant"/>
              <a:cs typeface="Assistant"/>
              <a:sym typeface="Assistant"/>
            </a:endParaRPr>
          </a:p>
        </p:txBody>
      </p:sp>
      <p:sp>
        <p:nvSpPr>
          <p:cNvPr id="460" name="Google Shape;460;p22"/>
          <p:cNvSpPr/>
          <p:nvPr/>
        </p:nvSpPr>
        <p:spPr>
          <a:xfrm>
            <a:off x="3424950" y="5056348"/>
            <a:ext cx="710100" cy="710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txBox="1"/>
          <p:nvPr/>
        </p:nvSpPr>
        <p:spPr>
          <a:xfrm>
            <a:off x="5402949" y="5842650"/>
            <a:ext cx="1321200" cy="27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2F4D73"/>
                </a:solidFill>
                <a:latin typeface="Assistant"/>
                <a:ea typeface="Assistant"/>
                <a:cs typeface="Assistant"/>
                <a:sym typeface="Assistant"/>
              </a:rPr>
              <a:t>2021</a:t>
            </a:r>
            <a:endParaRPr b="1" sz="1500">
              <a:solidFill>
                <a:srgbClr val="2F4D73"/>
              </a:solidFill>
              <a:latin typeface="Assistant"/>
              <a:ea typeface="Assistant"/>
              <a:cs typeface="Assistant"/>
              <a:sym typeface="Assistant"/>
            </a:endParaRPr>
          </a:p>
        </p:txBody>
      </p:sp>
      <p:sp>
        <p:nvSpPr>
          <p:cNvPr id="462" name="Google Shape;462;p22"/>
          <p:cNvSpPr txBox="1"/>
          <p:nvPr/>
        </p:nvSpPr>
        <p:spPr>
          <a:xfrm>
            <a:off x="5402949" y="6118697"/>
            <a:ext cx="13212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Assistant"/>
                <a:ea typeface="Assistant"/>
                <a:cs typeface="Assistant"/>
                <a:sym typeface="Assistant"/>
              </a:rPr>
              <a:t>Neptune is far away from us</a:t>
            </a:r>
            <a:endParaRPr sz="1300">
              <a:solidFill>
                <a:schemeClr val="dk1"/>
              </a:solidFill>
              <a:latin typeface="Assistant"/>
              <a:ea typeface="Assistant"/>
              <a:cs typeface="Assistant"/>
              <a:sym typeface="Assistant"/>
            </a:endParaRPr>
          </a:p>
        </p:txBody>
      </p:sp>
      <p:sp>
        <p:nvSpPr>
          <p:cNvPr id="463" name="Google Shape;463;p22"/>
          <p:cNvSpPr/>
          <p:nvPr/>
        </p:nvSpPr>
        <p:spPr>
          <a:xfrm>
            <a:off x="5708499" y="5056348"/>
            <a:ext cx="710100" cy="7101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 name="Google Shape;464;p22"/>
          <p:cNvCxnSpPr>
            <a:stCxn id="455" idx="6"/>
            <a:endCxn id="460" idx="2"/>
          </p:cNvCxnSpPr>
          <p:nvPr/>
        </p:nvCxnSpPr>
        <p:spPr>
          <a:xfrm>
            <a:off x="1851501" y="5411398"/>
            <a:ext cx="1573500" cy="600"/>
          </a:xfrm>
          <a:prstGeom prst="curvedConnector3">
            <a:avLst>
              <a:gd fmla="val 49998" name="adj1"/>
            </a:avLst>
          </a:prstGeom>
          <a:noFill/>
          <a:ln cap="flat" cmpd="sng" w="19050">
            <a:solidFill>
              <a:schemeClr val="dk1"/>
            </a:solidFill>
            <a:prstDash val="solid"/>
            <a:round/>
            <a:headEnd len="med" w="med" type="none"/>
            <a:tailEnd len="med" w="med" type="none"/>
          </a:ln>
        </p:spPr>
      </p:cxnSp>
      <p:cxnSp>
        <p:nvCxnSpPr>
          <p:cNvPr id="465" name="Google Shape;465;p22"/>
          <p:cNvCxnSpPr>
            <a:stCxn id="460" idx="6"/>
            <a:endCxn id="463" idx="2"/>
          </p:cNvCxnSpPr>
          <p:nvPr/>
        </p:nvCxnSpPr>
        <p:spPr>
          <a:xfrm>
            <a:off x="4135050" y="5411398"/>
            <a:ext cx="1573500" cy="600"/>
          </a:xfrm>
          <a:prstGeom prst="curvedConnector3">
            <a:avLst>
              <a:gd fmla="val 49998" name="adj1"/>
            </a:avLst>
          </a:prstGeom>
          <a:noFill/>
          <a:ln cap="flat" cmpd="sng" w="19050">
            <a:solidFill>
              <a:schemeClr val="dk1"/>
            </a:solidFill>
            <a:prstDash val="solid"/>
            <a:round/>
            <a:headEnd len="med" w="med" type="none"/>
            <a:tailEnd len="med" w="med" type="none"/>
          </a:ln>
        </p:spPr>
      </p:cxnSp>
      <p:cxnSp>
        <p:nvCxnSpPr>
          <p:cNvPr id="466" name="Google Shape;466;p22"/>
          <p:cNvCxnSpPr/>
          <p:nvPr/>
        </p:nvCxnSpPr>
        <p:spPr>
          <a:xfrm>
            <a:off x="3392998" y="9944100"/>
            <a:ext cx="4167000" cy="0"/>
          </a:xfrm>
          <a:prstGeom prst="straightConnector1">
            <a:avLst/>
          </a:prstGeom>
          <a:noFill/>
          <a:ln cap="flat" cmpd="sng" w="19050">
            <a:solidFill>
              <a:schemeClr val="dk1"/>
            </a:solidFill>
            <a:prstDash val="solid"/>
            <a:round/>
            <a:headEnd len="med" w="med" type="none"/>
            <a:tailEnd len="med" w="med" type="none"/>
          </a:ln>
        </p:spPr>
      </p:cxnSp>
      <p:cxnSp>
        <p:nvCxnSpPr>
          <p:cNvPr id="467" name="Google Shape;467;p22"/>
          <p:cNvCxnSpPr/>
          <p:nvPr/>
        </p:nvCxnSpPr>
        <p:spPr>
          <a:xfrm>
            <a:off x="0" y="662000"/>
            <a:ext cx="4167000" cy="0"/>
          </a:xfrm>
          <a:prstGeom prst="straightConnector1">
            <a:avLst/>
          </a:prstGeom>
          <a:noFill/>
          <a:ln cap="flat" cmpd="sng" w="19050">
            <a:solidFill>
              <a:schemeClr val="dk1"/>
            </a:solidFill>
            <a:prstDash val="solid"/>
            <a:round/>
            <a:headEnd len="med" w="med" type="none"/>
            <a:tailEnd len="med" w="med" type="none"/>
          </a:ln>
        </p:spPr>
      </p:cxnSp>
      <p:sp>
        <p:nvSpPr>
          <p:cNvPr id="468" name="Google Shape;468;p22"/>
          <p:cNvSpPr txBox="1"/>
          <p:nvPr>
            <p:ph type="title"/>
          </p:nvPr>
        </p:nvSpPr>
        <p:spPr>
          <a:xfrm>
            <a:off x="835650" y="996696"/>
            <a:ext cx="5888700" cy="914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Extra infographics</a:t>
            </a:r>
            <a:endParaRPr/>
          </a:p>
        </p:txBody>
      </p:sp>
      <p:sp>
        <p:nvSpPr>
          <p:cNvPr id="469" name="Google Shape;469;p22"/>
          <p:cNvSpPr txBox="1"/>
          <p:nvPr/>
        </p:nvSpPr>
        <p:spPr>
          <a:xfrm>
            <a:off x="835650" y="2107000"/>
            <a:ext cx="5888700" cy="365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ssistant"/>
                <a:ea typeface="Assistant"/>
                <a:cs typeface="Assistant"/>
                <a:sym typeface="Assistant"/>
              </a:rPr>
              <a:t>WORLD MAP</a:t>
            </a:r>
            <a:endParaRPr b="1" sz="2000">
              <a:solidFill>
                <a:schemeClr val="dk1"/>
              </a:solidFill>
              <a:latin typeface="Assistant"/>
              <a:ea typeface="Assistant"/>
              <a:cs typeface="Assistant"/>
              <a:sym typeface="Assistant"/>
            </a:endParaRPr>
          </a:p>
        </p:txBody>
      </p:sp>
      <p:grpSp>
        <p:nvGrpSpPr>
          <p:cNvPr id="470" name="Google Shape;470;p22"/>
          <p:cNvGrpSpPr/>
          <p:nvPr/>
        </p:nvGrpSpPr>
        <p:grpSpPr>
          <a:xfrm>
            <a:off x="2588968" y="2625084"/>
            <a:ext cx="4132497" cy="2200011"/>
            <a:chOff x="233350" y="949250"/>
            <a:chExt cx="7137300" cy="3802300"/>
          </a:xfrm>
        </p:grpSpPr>
        <p:sp>
          <p:nvSpPr>
            <p:cNvPr id="471" name="Google Shape;471;p2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 name="Google Shape;522;p22"/>
          <p:cNvSpPr/>
          <p:nvPr/>
        </p:nvSpPr>
        <p:spPr>
          <a:xfrm>
            <a:off x="864901" y="3437065"/>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2"/>
          <p:cNvSpPr/>
          <p:nvPr/>
        </p:nvSpPr>
        <p:spPr>
          <a:xfrm>
            <a:off x="3119401" y="3194815"/>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2"/>
          <p:cNvSpPr/>
          <p:nvPr/>
        </p:nvSpPr>
        <p:spPr>
          <a:xfrm>
            <a:off x="3592501" y="4156715"/>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2"/>
          <p:cNvSpPr/>
          <p:nvPr/>
        </p:nvSpPr>
        <p:spPr>
          <a:xfrm>
            <a:off x="4321801" y="3595740"/>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2"/>
          <p:cNvSpPr/>
          <p:nvPr/>
        </p:nvSpPr>
        <p:spPr>
          <a:xfrm>
            <a:off x="4768351" y="2973965"/>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2"/>
          <p:cNvSpPr/>
          <p:nvPr/>
        </p:nvSpPr>
        <p:spPr>
          <a:xfrm>
            <a:off x="6111751" y="4254440"/>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2"/>
          <p:cNvSpPr/>
          <p:nvPr/>
        </p:nvSpPr>
        <p:spPr>
          <a:xfrm>
            <a:off x="4834376" y="3768340"/>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2"/>
          <p:cNvSpPr/>
          <p:nvPr/>
        </p:nvSpPr>
        <p:spPr>
          <a:xfrm>
            <a:off x="5449401" y="3437065"/>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2"/>
          <p:cNvSpPr/>
          <p:nvPr/>
        </p:nvSpPr>
        <p:spPr>
          <a:xfrm>
            <a:off x="5848151" y="3362715"/>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2"/>
          <p:cNvSpPr/>
          <p:nvPr/>
        </p:nvSpPr>
        <p:spPr>
          <a:xfrm>
            <a:off x="3473701" y="3841490"/>
            <a:ext cx="118800" cy="118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2"/>
          <p:cNvSpPr/>
          <p:nvPr/>
        </p:nvSpPr>
        <p:spPr>
          <a:xfrm>
            <a:off x="1312662" y="5255350"/>
            <a:ext cx="367579" cy="312096"/>
          </a:xfrm>
          <a:custGeom>
            <a:rect b="b" l="l" r="r" t="t"/>
            <a:pathLst>
              <a:path extrusionOk="0" h="9600" w="11253">
                <a:moveTo>
                  <a:pt x="8559" y="747"/>
                </a:moveTo>
                <a:lnTo>
                  <a:pt x="10506" y="2667"/>
                </a:lnTo>
                <a:lnTo>
                  <a:pt x="9652" y="4240"/>
                </a:lnTo>
                <a:lnTo>
                  <a:pt x="9626" y="4267"/>
                </a:lnTo>
                <a:lnTo>
                  <a:pt x="9519" y="4507"/>
                </a:lnTo>
                <a:lnTo>
                  <a:pt x="9386" y="4720"/>
                </a:lnTo>
                <a:lnTo>
                  <a:pt x="9226" y="4907"/>
                </a:lnTo>
                <a:lnTo>
                  <a:pt x="9039" y="5093"/>
                </a:lnTo>
                <a:lnTo>
                  <a:pt x="8399" y="5733"/>
                </a:lnTo>
                <a:lnTo>
                  <a:pt x="6400" y="3733"/>
                </a:lnTo>
                <a:lnTo>
                  <a:pt x="6293" y="3653"/>
                </a:lnTo>
                <a:lnTo>
                  <a:pt x="6160" y="3627"/>
                </a:lnTo>
                <a:lnTo>
                  <a:pt x="6053" y="3653"/>
                </a:lnTo>
                <a:lnTo>
                  <a:pt x="5946" y="3733"/>
                </a:lnTo>
                <a:lnTo>
                  <a:pt x="5466" y="4213"/>
                </a:lnTo>
                <a:lnTo>
                  <a:pt x="5386" y="4267"/>
                </a:lnTo>
                <a:lnTo>
                  <a:pt x="5306" y="4293"/>
                </a:lnTo>
                <a:lnTo>
                  <a:pt x="5226" y="4320"/>
                </a:lnTo>
                <a:lnTo>
                  <a:pt x="5040" y="4320"/>
                </a:lnTo>
                <a:lnTo>
                  <a:pt x="4960" y="4293"/>
                </a:lnTo>
                <a:lnTo>
                  <a:pt x="4880" y="4267"/>
                </a:lnTo>
                <a:lnTo>
                  <a:pt x="4826" y="4213"/>
                </a:lnTo>
                <a:lnTo>
                  <a:pt x="4773" y="4133"/>
                </a:lnTo>
                <a:lnTo>
                  <a:pt x="4720" y="4053"/>
                </a:lnTo>
                <a:lnTo>
                  <a:pt x="4693" y="3973"/>
                </a:lnTo>
                <a:lnTo>
                  <a:pt x="4693" y="3867"/>
                </a:lnTo>
                <a:lnTo>
                  <a:pt x="4693" y="3787"/>
                </a:lnTo>
                <a:lnTo>
                  <a:pt x="4720" y="3707"/>
                </a:lnTo>
                <a:lnTo>
                  <a:pt x="4773" y="3627"/>
                </a:lnTo>
                <a:lnTo>
                  <a:pt x="4826" y="3547"/>
                </a:lnTo>
                <a:lnTo>
                  <a:pt x="6240" y="2187"/>
                </a:lnTo>
                <a:lnTo>
                  <a:pt x="6400" y="2027"/>
                </a:lnTo>
                <a:lnTo>
                  <a:pt x="6586" y="1920"/>
                </a:lnTo>
                <a:lnTo>
                  <a:pt x="6746" y="1814"/>
                </a:lnTo>
                <a:lnTo>
                  <a:pt x="6959" y="1707"/>
                </a:lnTo>
                <a:lnTo>
                  <a:pt x="6986" y="1680"/>
                </a:lnTo>
                <a:lnTo>
                  <a:pt x="8559" y="747"/>
                </a:lnTo>
                <a:close/>
                <a:moveTo>
                  <a:pt x="2800" y="4853"/>
                </a:moveTo>
                <a:lnTo>
                  <a:pt x="2960" y="4880"/>
                </a:lnTo>
                <a:lnTo>
                  <a:pt x="3013" y="4907"/>
                </a:lnTo>
                <a:lnTo>
                  <a:pt x="3067" y="4960"/>
                </a:lnTo>
                <a:lnTo>
                  <a:pt x="3147" y="5040"/>
                </a:lnTo>
                <a:lnTo>
                  <a:pt x="3227" y="5120"/>
                </a:lnTo>
                <a:lnTo>
                  <a:pt x="3227" y="5227"/>
                </a:lnTo>
                <a:lnTo>
                  <a:pt x="3227" y="5333"/>
                </a:lnTo>
                <a:lnTo>
                  <a:pt x="3147" y="5413"/>
                </a:lnTo>
                <a:lnTo>
                  <a:pt x="3067" y="5493"/>
                </a:lnTo>
                <a:lnTo>
                  <a:pt x="2187" y="6373"/>
                </a:lnTo>
                <a:lnTo>
                  <a:pt x="2133" y="6426"/>
                </a:lnTo>
                <a:lnTo>
                  <a:pt x="2053" y="6453"/>
                </a:lnTo>
                <a:lnTo>
                  <a:pt x="1920" y="6506"/>
                </a:lnTo>
                <a:lnTo>
                  <a:pt x="1760" y="6453"/>
                </a:lnTo>
                <a:lnTo>
                  <a:pt x="1707" y="6426"/>
                </a:lnTo>
                <a:lnTo>
                  <a:pt x="1653" y="6373"/>
                </a:lnTo>
                <a:lnTo>
                  <a:pt x="1574" y="6266"/>
                </a:lnTo>
                <a:lnTo>
                  <a:pt x="1547" y="6106"/>
                </a:lnTo>
                <a:lnTo>
                  <a:pt x="1574" y="5973"/>
                </a:lnTo>
                <a:lnTo>
                  <a:pt x="1653" y="5840"/>
                </a:lnTo>
                <a:lnTo>
                  <a:pt x="2533" y="4960"/>
                </a:lnTo>
                <a:lnTo>
                  <a:pt x="2587" y="4907"/>
                </a:lnTo>
                <a:lnTo>
                  <a:pt x="2667" y="4880"/>
                </a:lnTo>
                <a:lnTo>
                  <a:pt x="2800" y="4853"/>
                </a:lnTo>
                <a:close/>
                <a:moveTo>
                  <a:pt x="3813" y="5840"/>
                </a:moveTo>
                <a:lnTo>
                  <a:pt x="3947" y="5866"/>
                </a:lnTo>
                <a:lnTo>
                  <a:pt x="4080" y="5946"/>
                </a:lnTo>
                <a:lnTo>
                  <a:pt x="4160" y="6026"/>
                </a:lnTo>
                <a:lnTo>
                  <a:pt x="4213" y="6133"/>
                </a:lnTo>
                <a:lnTo>
                  <a:pt x="4240" y="6213"/>
                </a:lnTo>
                <a:lnTo>
                  <a:pt x="4213" y="6320"/>
                </a:lnTo>
                <a:lnTo>
                  <a:pt x="4160" y="6400"/>
                </a:lnTo>
                <a:lnTo>
                  <a:pt x="3173" y="7386"/>
                </a:lnTo>
                <a:lnTo>
                  <a:pt x="3120" y="7440"/>
                </a:lnTo>
                <a:lnTo>
                  <a:pt x="3067" y="7466"/>
                </a:lnTo>
                <a:lnTo>
                  <a:pt x="2907" y="7493"/>
                </a:lnTo>
                <a:lnTo>
                  <a:pt x="2773" y="7466"/>
                </a:lnTo>
                <a:lnTo>
                  <a:pt x="2693" y="7440"/>
                </a:lnTo>
                <a:lnTo>
                  <a:pt x="2640" y="7386"/>
                </a:lnTo>
                <a:lnTo>
                  <a:pt x="2560" y="7253"/>
                </a:lnTo>
                <a:lnTo>
                  <a:pt x="2533" y="7120"/>
                </a:lnTo>
                <a:lnTo>
                  <a:pt x="2560" y="6986"/>
                </a:lnTo>
                <a:lnTo>
                  <a:pt x="2640" y="6853"/>
                </a:lnTo>
                <a:lnTo>
                  <a:pt x="3547" y="5946"/>
                </a:lnTo>
                <a:lnTo>
                  <a:pt x="3653" y="5866"/>
                </a:lnTo>
                <a:lnTo>
                  <a:pt x="3813" y="5840"/>
                </a:lnTo>
                <a:close/>
                <a:moveTo>
                  <a:pt x="4800" y="6853"/>
                </a:moveTo>
                <a:lnTo>
                  <a:pt x="4960" y="6880"/>
                </a:lnTo>
                <a:lnTo>
                  <a:pt x="5013" y="6906"/>
                </a:lnTo>
                <a:lnTo>
                  <a:pt x="5066" y="6960"/>
                </a:lnTo>
                <a:lnTo>
                  <a:pt x="5146" y="7066"/>
                </a:lnTo>
                <a:lnTo>
                  <a:pt x="5173" y="7226"/>
                </a:lnTo>
                <a:lnTo>
                  <a:pt x="5146" y="7360"/>
                </a:lnTo>
                <a:lnTo>
                  <a:pt x="5066" y="7493"/>
                </a:lnTo>
                <a:lnTo>
                  <a:pt x="4187" y="8373"/>
                </a:lnTo>
                <a:lnTo>
                  <a:pt x="4053" y="8453"/>
                </a:lnTo>
                <a:lnTo>
                  <a:pt x="3920" y="8479"/>
                </a:lnTo>
                <a:lnTo>
                  <a:pt x="3760" y="8453"/>
                </a:lnTo>
                <a:lnTo>
                  <a:pt x="3653" y="8373"/>
                </a:lnTo>
                <a:lnTo>
                  <a:pt x="3573" y="8266"/>
                </a:lnTo>
                <a:lnTo>
                  <a:pt x="3547" y="8106"/>
                </a:lnTo>
                <a:lnTo>
                  <a:pt x="3573" y="7973"/>
                </a:lnTo>
                <a:lnTo>
                  <a:pt x="3653" y="7840"/>
                </a:lnTo>
                <a:lnTo>
                  <a:pt x="4533" y="6960"/>
                </a:lnTo>
                <a:lnTo>
                  <a:pt x="4586" y="6906"/>
                </a:lnTo>
                <a:lnTo>
                  <a:pt x="4666" y="6880"/>
                </a:lnTo>
                <a:lnTo>
                  <a:pt x="4800" y="6853"/>
                </a:lnTo>
                <a:close/>
                <a:moveTo>
                  <a:pt x="2667" y="800"/>
                </a:moveTo>
                <a:lnTo>
                  <a:pt x="5146" y="2320"/>
                </a:lnTo>
                <a:lnTo>
                  <a:pt x="4373" y="3093"/>
                </a:lnTo>
                <a:lnTo>
                  <a:pt x="4213" y="3253"/>
                </a:lnTo>
                <a:lnTo>
                  <a:pt x="4107" y="3440"/>
                </a:lnTo>
                <a:lnTo>
                  <a:pt x="4053" y="3653"/>
                </a:lnTo>
                <a:lnTo>
                  <a:pt x="4027" y="3867"/>
                </a:lnTo>
                <a:lnTo>
                  <a:pt x="4053" y="4080"/>
                </a:lnTo>
                <a:lnTo>
                  <a:pt x="4107" y="4293"/>
                </a:lnTo>
                <a:lnTo>
                  <a:pt x="4213" y="4507"/>
                </a:lnTo>
                <a:lnTo>
                  <a:pt x="4346" y="4667"/>
                </a:lnTo>
                <a:lnTo>
                  <a:pt x="4533" y="4800"/>
                </a:lnTo>
                <a:lnTo>
                  <a:pt x="4720" y="4907"/>
                </a:lnTo>
                <a:lnTo>
                  <a:pt x="4933" y="4960"/>
                </a:lnTo>
                <a:lnTo>
                  <a:pt x="5146" y="4987"/>
                </a:lnTo>
                <a:lnTo>
                  <a:pt x="5360" y="4960"/>
                </a:lnTo>
                <a:lnTo>
                  <a:pt x="5546" y="4907"/>
                </a:lnTo>
                <a:lnTo>
                  <a:pt x="5760" y="4800"/>
                </a:lnTo>
                <a:lnTo>
                  <a:pt x="5920" y="4667"/>
                </a:lnTo>
                <a:lnTo>
                  <a:pt x="6160" y="4427"/>
                </a:lnTo>
                <a:lnTo>
                  <a:pt x="8159" y="6400"/>
                </a:lnTo>
                <a:lnTo>
                  <a:pt x="8159" y="6426"/>
                </a:lnTo>
                <a:lnTo>
                  <a:pt x="8239" y="6480"/>
                </a:lnTo>
                <a:lnTo>
                  <a:pt x="8293" y="6586"/>
                </a:lnTo>
                <a:lnTo>
                  <a:pt x="8319" y="6693"/>
                </a:lnTo>
                <a:lnTo>
                  <a:pt x="8293" y="6826"/>
                </a:lnTo>
                <a:lnTo>
                  <a:pt x="8239" y="6933"/>
                </a:lnTo>
                <a:lnTo>
                  <a:pt x="8133" y="6986"/>
                </a:lnTo>
                <a:lnTo>
                  <a:pt x="7999" y="7013"/>
                </a:lnTo>
                <a:lnTo>
                  <a:pt x="7893" y="6986"/>
                </a:lnTo>
                <a:lnTo>
                  <a:pt x="7786" y="6933"/>
                </a:lnTo>
                <a:lnTo>
                  <a:pt x="7786" y="6906"/>
                </a:lnTo>
                <a:lnTo>
                  <a:pt x="7679" y="6826"/>
                </a:lnTo>
                <a:lnTo>
                  <a:pt x="7546" y="6800"/>
                </a:lnTo>
                <a:lnTo>
                  <a:pt x="7413" y="6826"/>
                </a:lnTo>
                <a:lnTo>
                  <a:pt x="7279" y="6880"/>
                </a:lnTo>
                <a:lnTo>
                  <a:pt x="7226" y="6986"/>
                </a:lnTo>
                <a:lnTo>
                  <a:pt x="7199" y="7120"/>
                </a:lnTo>
                <a:lnTo>
                  <a:pt x="7226" y="7253"/>
                </a:lnTo>
                <a:lnTo>
                  <a:pt x="7279" y="7360"/>
                </a:lnTo>
                <a:lnTo>
                  <a:pt x="7359" y="7466"/>
                </a:lnTo>
                <a:lnTo>
                  <a:pt x="7386" y="7600"/>
                </a:lnTo>
                <a:lnTo>
                  <a:pt x="7359" y="7733"/>
                </a:lnTo>
                <a:lnTo>
                  <a:pt x="7279" y="7866"/>
                </a:lnTo>
                <a:lnTo>
                  <a:pt x="7173" y="7946"/>
                </a:lnTo>
                <a:lnTo>
                  <a:pt x="7039" y="7973"/>
                </a:lnTo>
                <a:lnTo>
                  <a:pt x="6906" y="7946"/>
                </a:lnTo>
                <a:lnTo>
                  <a:pt x="6773" y="7866"/>
                </a:lnTo>
                <a:lnTo>
                  <a:pt x="6666" y="7786"/>
                </a:lnTo>
                <a:lnTo>
                  <a:pt x="6560" y="7760"/>
                </a:lnTo>
                <a:lnTo>
                  <a:pt x="6426" y="7786"/>
                </a:lnTo>
                <a:lnTo>
                  <a:pt x="6320" y="7866"/>
                </a:lnTo>
                <a:lnTo>
                  <a:pt x="6240" y="7973"/>
                </a:lnTo>
                <a:lnTo>
                  <a:pt x="6213" y="8106"/>
                </a:lnTo>
                <a:lnTo>
                  <a:pt x="6240" y="8213"/>
                </a:lnTo>
                <a:lnTo>
                  <a:pt x="6320" y="8319"/>
                </a:lnTo>
                <a:lnTo>
                  <a:pt x="6400" y="8453"/>
                </a:lnTo>
                <a:lnTo>
                  <a:pt x="6426" y="8586"/>
                </a:lnTo>
                <a:lnTo>
                  <a:pt x="6400" y="8719"/>
                </a:lnTo>
                <a:lnTo>
                  <a:pt x="6320" y="8826"/>
                </a:lnTo>
                <a:lnTo>
                  <a:pt x="6213" y="8906"/>
                </a:lnTo>
                <a:lnTo>
                  <a:pt x="6053" y="8933"/>
                </a:lnTo>
                <a:lnTo>
                  <a:pt x="5920" y="8906"/>
                </a:lnTo>
                <a:lnTo>
                  <a:pt x="5813" y="8826"/>
                </a:lnTo>
                <a:lnTo>
                  <a:pt x="5226" y="8266"/>
                </a:lnTo>
                <a:lnTo>
                  <a:pt x="5546" y="7946"/>
                </a:lnTo>
                <a:lnTo>
                  <a:pt x="5653" y="7840"/>
                </a:lnTo>
                <a:lnTo>
                  <a:pt x="5733" y="7706"/>
                </a:lnTo>
                <a:lnTo>
                  <a:pt x="5786" y="7573"/>
                </a:lnTo>
                <a:lnTo>
                  <a:pt x="5813" y="7413"/>
                </a:lnTo>
                <a:lnTo>
                  <a:pt x="5840" y="7280"/>
                </a:lnTo>
                <a:lnTo>
                  <a:pt x="5840" y="7146"/>
                </a:lnTo>
                <a:lnTo>
                  <a:pt x="5813" y="6986"/>
                </a:lnTo>
                <a:lnTo>
                  <a:pt x="5786" y="6853"/>
                </a:lnTo>
                <a:lnTo>
                  <a:pt x="5706" y="6746"/>
                </a:lnTo>
                <a:lnTo>
                  <a:pt x="5653" y="6613"/>
                </a:lnTo>
                <a:lnTo>
                  <a:pt x="5546" y="6506"/>
                </a:lnTo>
                <a:lnTo>
                  <a:pt x="5440" y="6400"/>
                </a:lnTo>
                <a:lnTo>
                  <a:pt x="5333" y="6320"/>
                </a:lnTo>
                <a:lnTo>
                  <a:pt x="5200" y="6266"/>
                </a:lnTo>
                <a:lnTo>
                  <a:pt x="5040" y="6213"/>
                </a:lnTo>
                <a:lnTo>
                  <a:pt x="4880" y="6186"/>
                </a:lnTo>
                <a:lnTo>
                  <a:pt x="4880" y="6026"/>
                </a:lnTo>
                <a:lnTo>
                  <a:pt x="4826" y="5866"/>
                </a:lnTo>
                <a:lnTo>
                  <a:pt x="4746" y="5706"/>
                </a:lnTo>
                <a:lnTo>
                  <a:pt x="4613" y="5573"/>
                </a:lnTo>
                <a:lnTo>
                  <a:pt x="4533" y="5493"/>
                </a:lnTo>
                <a:lnTo>
                  <a:pt x="4400" y="5360"/>
                </a:lnTo>
                <a:lnTo>
                  <a:pt x="4240" y="5280"/>
                </a:lnTo>
                <a:lnTo>
                  <a:pt x="4080" y="5227"/>
                </a:lnTo>
                <a:lnTo>
                  <a:pt x="3893" y="5200"/>
                </a:lnTo>
                <a:lnTo>
                  <a:pt x="3867" y="5013"/>
                </a:lnTo>
                <a:lnTo>
                  <a:pt x="3813" y="4853"/>
                </a:lnTo>
                <a:lnTo>
                  <a:pt x="3733" y="4720"/>
                </a:lnTo>
                <a:lnTo>
                  <a:pt x="3627" y="4587"/>
                </a:lnTo>
                <a:lnTo>
                  <a:pt x="3547" y="4480"/>
                </a:lnTo>
                <a:lnTo>
                  <a:pt x="3387" y="4347"/>
                </a:lnTo>
                <a:lnTo>
                  <a:pt x="3200" y="4267"/>
                </a:lnTo>
                <a:lnTo>
                  <a:pt x="3013" y="4213"/>
                </a:lnTo>
                <a:lnTo>
                  <a:pt x="2800" y="4187"/>
                </a:lnTo>
                <a:lnTo>
                  <a:pt x="2613" y="4213"/>
                </a:lnTo>
                <a:lnTo>
                  <a:pt x="2427" y="4267"/>
                </a:lnTo>
                <a:lnTo>
                  <a:pt x="2240" y="4347"/>
                </a:lnTo>
                <a:lnTo>
                  <a:pt x="2080" y="4480"/>
                </a:lnTo>
                <a:lnTo>
                  <a:pt x="1813" y="4747"/>
                </a:lnTo>
                <a:lnTo>
                  <a:pt x="720" y="2720"/>
                </a:lnTo>
                <a:lnTo>
                  <a:pt x="2667" y="800"/>
                </a:lnTo>
                <a:close/>
                <a:moveTo>
                  <a:pt x="8533" y="1"/>
                </a:moveTo>
                <a:lnTo>
                  <a:pt x="8453" y="27"/>
                </a:lnTo>
                <a:lnTo>
                  <a:pt x="6666" y="1120"/>
                </a:lnTo>
                <a:lnTo>
                  <a:pt x="6426" y="1227"/>
                </a:lnTo>
                <a:lnTo>
                  <a:pt x="6186" y="1360"/>
                </a:lnTo>
                <a:lnTo>
                  <a:pt x="5973" y="1520"/>
                </a:lnTo>
                <a:lnTo>
                  <a:pt x="5786" y="1707"/>
                </a:lnTo>
                <a:lnTo>
                  <a:pt x="5653" y="1840"/>
                </a:lnTo>
                <a:lnTo>
                  <a:pt x="2773" y="107"/>
                </a:lnTo>
                <a:lnTo>
                  <a:pt x="2693" y="54"/>
                </a:lnTo>
                <a:lnTo>
                  <a:pt x="2587" y="54"/>
                </a:lnTo>
                <a:lnTo>
                  <a:pt x="2480" y="81"/>
                </a:lnTo>
                <a:lnTo>
                  <a:pt x="2373" y="134"/>
                </a:lnTo>
                <a:lnTo>
                  <a:pt x="80" y="2427"/>
                </a:lnTo>
                <a:lnTo>
                  <a:pt x="27" y="2507"/>
                </a:lnTo>
                <a:lnTo>
                  <a:pt x="0" y="2614"/>
                </a:lnTo>
                <a:lnTo>
                  <a:pt x="0" y="2720"/>
                </a:lnTo>
                <a:lnTo>
                  <a:pt x="27" y="2827"/>
                </a:lnTo>
                <a:lnTo>
                  <a:pt x="1307" y="5253"/>
                </a:lnTo>
                <a:lnTo>
                  <a:pt x="1174" y="5387"/>
                </a:lnTo>
                <a:lnTo>
                  <a:pt x="1040" y="5547"/>
                </a:lnTo>
                <a:lnTo>
                  <a:pt x="960" y="5733"/>
                </a:lnTo>
                <a:lnTo>
                  <a:pt x="907" y="5920"/>
                </a:lnTo>
                <a:lnTo>
                  <a:pt x="880" y="6106"/>
                </a:lnTo>
                <a:lnTo>
                  <a:pt x="907" y="6320"/>
                </a:lnTo>
                <a:lnTo>
                  <a:pt x="960" y="6506"/>
                </a:lnTo>
                <a:lnTo>
                  <a:pt x="1040" y="6693"/>
                </a:lnTo>
                <a:lnTo>
                  <a:pt x="1174" y="6853"/>
                </a:lnTo>
                <a:lnTo>
                  <a:pt x="1334" y="6986"/>
                </a:lnTo>
                <a:lnTo>
                  <a:pt x="1520" y="7066"/>
                </a:lnTo>
                <a:lnTo>
                  <a:pt x="1680" y="7120"/>
                </a:lnTo>
                <a:lnTo>
                  <a:pt x="1867" y="7146"/>
                </a:lnTo>
                <a:lnTo>
                  <a:pt x="1893" y="7333"/>
                </a:lnTo>
                <a:lnTo>
                  <a:pt x="1947" y="7520"/>
                </a:lnTo>
                <a:lnTo>
                  <a:pt x="2053" y="7706"/>
                </a:lnTo>
                <a:lnTo>
                  <a:pt x="2187" y="7840"/>
                </a:lnTo>
                <a:lnTo>
                  <a:pt x="2347" y="7973"/>
                </a:lnTo>
                <a:lnTo>
                  <a:pt x="2507" y="8080"/>
                </a:lnTo>
                <a:lnTo>
                  <a:pt x="2693" y="8133"/>
                </a:lnTo>
                <a:lnTo>
                  <a:pt x="2880" y="8160"/>
                </a:lnTo>
                <a:lnTo>
                  <a:pt x="2907" y="8319"/>
                </a:lnTo>
                <a:lnTo>
                  <a:pt x="2933" y="8453"/>
                </a:lnTo>
                <a:lnTo>
                  <a:pt x="2987" y="8613"/>
                </a:lnTo>
                <a:lnTo>
                  <a:pt x="3067" y="8719"/>
                </a:lnTo>
                <a:lnTo>
                  <a:pt x="3173" y="8826"/>
                </a:lnTo>
                <a:lnTo>
                  <a:pt x="3280" y="8933"/>
                </a:lnTo>
                <a:lnTo>
                  <a:pt x="3413" y="9013"/>
                </a:lnTo>
                <a:lnTo>
                  <a:pt x="3520" y="9066"/>
                </a:lnTo>
                <a:lnTo>
                  <a:pt x="3680" y="9119"/>
                </a:lnTo>
                <a:lnTo>
                  <a:pt x="3813" y="9146"/>
                </a:lnTo>
                <a:lnTo>
                  <a:pt x="4107" y="9146"/>
                </a:lnTo>
                <a:lnTo>
                  <a:pt x="4240" y="9093"/>
                </a:lnTo>
                <a:lnTo>
                  <a:pt x="4373" y="9039"/>
                </a:lnTo>
                <a:lnTo>
                  <a:pt x="4506" y="8959"/>
                </a:lnTo>
                <a:lnTo>
                  <a:pt x="4640" y="8853"/>
                </a:lnTo>
                <a:lnTo>
                  <a:pt x="4773" y="8719"/>
                </a:lnTo>
                <a:lnTo>
                  <a:pt x="5360" y="9306"/>
                </a:lnTo>
                <a:lnTo>
                  <a:pt x="5493" y="9439"/>
                </a:lnTo>
                <a:lnTo>
                  <a:pt x="5680" y="9519"/>
                </a:lnTo>
                <a:lnTo>
                  <a:pt x="5866" y="9573"/>
                </a:lnTo>
                <a:lnTo>
                  <a:pt x="6053" y="9599"/>
                </a:lnTo>
                <a:lnTo>
                  <a:pt x="6266" y="9573"/>
                </a:lnTo>
                <a:lnTo>
                  <a:pt x="6453" y="9519"/>
                </a:lnTo>
                <a:lnTo>
                  <a:pt x="6613" y="9439"/>
                </a:lnTo>
                <a:lnTo>
                  <a:pt x="6773" y="9306"/>
                </a:lnTo>
                <a:lnTo>
                  <a:pt x="6906" y="9173"/>
                </a:lnTo>
                <a:lnTo>
                  <a:pt x="6986" y="9013"/>
                </a:lnTo>
                <a:lnTo>
                  <a:pt x="7066" y="8826"/>
                </a:lnTo>
                <a:lnTo>
                  <a:pt x="7093" y="8613"/>
                </a:lnTo>
                <a:lnTo>
                  <a:pt x="7253" y="8613"/>
                </a:lnTo>
                <a:lnTo>
                  <a:pt x="7439" y="8533"/>
                </a:lnTo>
                <a:lnTo>
                  <a:pt x="7599" y="8453"/>
                </a:lnTo>
                <a:lnTo>
                  <a:pt x="7759" y="8319"/>
                </a:lnTo>
                <a:lnTo>
                  <a:pt x="7866" y="8186"/>
                </a:lnTo>
                <a:lnTo>
                  <a:pt x="7973" y="8026"/>
                </a:lnTo>
                <a:lnTo>
                  <a:pt x="8026" y="7866"/>
                </a:lnTo>
                <a:lnTo>
                  <a:pt x="8053" y="7680"/>
                </a:lnTo>
                <a:lnTo>
                  <a:pt x="8239" y="7653"/>
                </a:lnTo>
                <a:lnTo>
                  <a:pt x="8399" y="7600"/>
                </a:lnTo>
                <a:lnTo>
                  <a:pt x="8559" y="7520"/>
                </a:lnTo>
                <a:lnTo>
                  <a:pt x="8693" y="7386"/>
                </a:lnTo>
                <a:lnTo>
                  <a:pt x="8799" y="7280"/>
                </a:lnTo>
                <a:lnTo>
                  <a:pt x="8879" y="7120"/>
                </a:lnTo>
                <a:lnTo>
                  <a:pt x="8933" y="6986"/>
                </a:lnTo>
                <a:lnTo>
                  <a:pt x="8986" y="6826"/>
                </a:lnTo>
                <a:lnTo>
                  <a:pt x="8986" y="6666"/>
                </a:lnTo>
                <a:lnTo>
                  <a:pt x="8959" y="6506"/>
                </a:lnTo>
                <a:lnTo>
                  <a:pt x="8906" y="6346"/>
                </a:lnTo>
                <a:lnTo>
                  <a:pt x="8853" y="6213"/>
                </a:lnTo>
                <a:lnTo>
                  <a:pt x="9492" y="5573"/>
                </a:lnTo>
                <a:lnTo>
                  <a:pt x="9732" y="5360"/>
                </a:lnTo>
                <a:lnTo>
                  <a:pt x="9919" y="5093"/>
                </a:lnTo>
                <a:lnTo>
                  <a:pt x="10079" y="4827"/>
                </a:lnTo>
                <a:lnTo>
                  <a:pt x="10239" y="4533"/>
                </a:lnTo>
                <a:lnTo>
                  <a:pt x="11199" y="2747"/>
                </a:lnTo>
                <a:lnTo>
                  <a:pt x="11252" y="2667"/>
                </a:lnTo>
                <a:lnTo>
                  <a:pt x="11252" y="2560"/>
                </a:lnTo>
                <a:lnTo>
                  <a:pt x="11199" y="2454"/>
                </a:lnTo>
                <a:lnTo>
                  <a:pt x="11146" y="2374"/>
                </a:lnTo>
                <a:lnTo>
                  <a:pt x="8853" y="81"/>
                </a:lnTo>
                <a:lnTo>
                  <a:pt x="8746" y="27"/>
                </a:lnTo>
                <a:lnTo>
                  <a:pt x="86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 name="Google Shape;533;p22"/>
          <p:cNvGrpSpPr/>
          <p:nvPr/>
        </p:nvGrpSpPr>
        <p:grpSpPr>
          <a:xfrm>
            <a:off x="3596237" y="5228937"/>
            <a:ext cx="367527" cy="364921"/>
            <a:chOff x="2799035" y="7444938"/>
            <a:chExt cx="208124" cy="207625"/>
          </a:xfrm>
        </p:grpSpPr>
        <p:sp>
          <p:nvSpPr>
            <p:cNvPr id="534" name="Google Shape;534;p22"/>
            <p:cNvSpPr/>
            <p:nvPr/>
          </p:nvSpPr>
          <p:spPr>
            <a:xfrm>
              <a:off x="2799035" y="7444938"/>
              <a:ext cx="208124" cy="207625"/>
            </a:xfrm>
            <a:custGeom>
              <a:rect b="b" l="l" r="r" t="t"/>
              <a:pathLst>
                <a:path extrusionOk="0" h="11226" w="11253">
                  <a:moveTo>
                    <a:pt x="348" y="0"/>
                  </a:moveTo>
                  <a:lnTo>
                    <a:pt x="214" y="27"/>
                  </a:lnTo>
                  <a:lnTo>
                    <a:pt x="134" y="80"/>
                  </a:lnTo>
                  <a:lnTo>
                    <a:pt x="54" y="187"/>
                  </a:lnTo>
                  <a:lnTo>
                    <a:pt x="1" y="347"/>
                  </a:lnTo>
                  <a:lnTo>
                    <a:pt x="1" y="10905"/>
                  </a:lnTo>
                  <a:lnTo>
                    <a:pt x="28" y="11039"/>
                  </a:lnTo>
                  <a:lnTo>
                    <a:pt x="108" y="11145"/>
                  </a:lnTo>
                  <a:lnTo>
                    <a:pt x="214" y="11225"/>
                  </a:lnTo>
                  <a:lnTo>
                    <a:pt x="10933" y="11225"/>
                  </a:lnTo>
                  <a:lnTo>
                    <a:pt x="11066" y="11199"/>
                  </a:lnTo>
                  <a:lnTo>
                    <a:pt x="11173" y="11119"/>
                  </a:lnTo>
                  <a:lnTo>
                    <a:pt x="11226" y="11039"/>
                  </a:lnTo>
                  <a:lnTo>
                    <a:pt x="11253" y="10905"/>
                  </a:lnTo>
                  <a:lnTo>
                    <a:pt x="11226" y="10799"/>
                  </a:lnTo>
                  <a:lnTo>
                    <a:pt x="11173" y="10692"/>
                  </a:lnTo>
                  <a:lnTo>
                    <a:pt x="11066" y="10612"/>
                  </a:lnTo>
                  <a:lnTo>
                    <a:pt x="10933" y="10585"/>
                  </a:lnTo>
                  <a:lnTo>
                    <a:pt x="668" y="10585"/>
                  </a:lnTo>
                  <a:lnTo>
                    <a:pt x="668" y="9839"/>
                  </a:lnTo>
                  <a:lnTo>
                    <a:pt x="4587" y="9839"/>
                  </a:lnTo>
                  <a:lnTo>
                    <a:pt x="5174" y="9812"/>
                  </a:lnTo>
                  <a:lnTo>
                    <a:pt x="5734" y="9732"/>
                  </a:lnTo>
                  <a:lnTo>
                    <a:pt x="6267" y="9599"/>
                  </a:lnTo>
                  <a:lnTo>
                    <a:pt x="6800" y="9412"/>
                  </a:lnTo>
                  <a:lnTo>
                    <a:pt x="7307" y="9172"/>
                  </a:lnTo>
                  <a:lnTo>
                    <a:pt x="7760" y="8906"/>
                  </a:lnTo>
                  <a:lnTo>
                    <a:pt x="8213" y="8586"/>
                  </a:lnTo>
                  <a:lnTo>
                    <a:pt x="8640" y="8239"/>
                  </a:lnTo>
                  <a:lnTo>
                    <a:pt x="9013" y="7839"/>
                  </a:lnTo>
                  <a:lnTo>
                    <a:pt x="9360" y="7412"/>
                  </a:lnTo>
                  <a:lnTo>
                    <a:pt x="9653" y="6959"/>
                  </a:lnTo>
                  <a:lnTo>
                    <a:pt x="9920" y="6479"/>
                  </a:lnTo>
                  <a:lnTo>
                    <a:pt x="10133" y="5946"/>
                  </a:lnTo>
                  <a:lnTo>
                    <a:pt x="10293" y="5413"/>
                  </a:lnTo>
                  <a:lnTo>
                    <a:pt x="10400" y="4853"/>
                  </a:lnTo>
                  <a:lnTo>
                    <a:pt x="10453" y="4293"/>
                  </a:lnTo>
                  <a:lnTo>
                    <a:pt x="10533" y="2746"/>
                  </a:lnTo>
                  <a:lnTo>
                    <a:pt x="10666" y="2880"/>
                  </a:lnTo>
                  <a:lnTo>
                    <a:pt x="10800" y="2960"/>
                  </a:lnTo>
                  <a:lnTo>
                    <a:pt x="10933" y="2986"/>
                  </a:lnTo>
                  <a:lnTo>
                    <a:pt x="11040" y="2986"/>
                  </a:lnTo>
                  <a:lnTo>
                    <a:pt x="11146" y="2906"/>
                  </a:lnTo>
                  <a:lnTo>
                    <a:pt x="11226" y="2800"/>
                  </a:lnTo>
                  <a:lnTo>
                    <a:pt x="11253" y="2693"/>
                  </a:lnTo>
                  <a:lnTo>
                    <a:pt x="11226" y="2560"/>
                  </a:lnTo>
                  <a:lnTo>
                    <a:pt x="11173" y="2453"/>
                  </a:lnTo>
                  <a:lnTo>
                    <a:pt x="10506" y="1706"/>
                  </a:lnTo>
                  <a:lnTo>
                    <a:pt x="10400" y="1626"/>
                  </a:lnTo>
                  <a:lnTo>
                    <a:pt x="10293" y="1600"/>
                  </a:lnTo>
                  <a:lnTo>
                    <a:pt x="10160" y="1600"/>
                  </a:lnTo>
                  <a:lnTo>
                    <a:pt x="10026" y="1680"/>
                  </a:lnTo>
                  <a:lnTo>
                    <a:pt x="9333" y="2320"/>
                  </a:lnTo>
                  <a:lnTo>
                    <a:pt x="9253" y="2426"/>
                  </a:lnTo>
                  <a:lnTo>
                    <a:pt x="9226" y="2560"/>
                  </a:lnTo>
                  <a:lnTo>
                    <a:pt x="9253" y="2666"/>
                  </a:lnTo>
                  <a:lnTo>
                    <a:pt x="9306" y="2773"/>
                  </a:lnTo>
                  <a:lnTo>
                    <a:pt x="9413" y="2853"/>
                  </a:lnTo>
                  <a:lnTo>
                    <a:pt x="9520" y="2880"/>
                  </a:lnTo>
                  <a:lnTo>
                    <a:pt x="9653" y="2880"/>
                  </a:lnTo>
                  <a:lnTo>
                    <a:pt x="9760" y="2800"/>
                  </a:lnTo>
                  <a:lnTo>
                    <a:pt x="9893" y="2693"/>
                  </a:lnTo>
                  <a:lnTo>
                    <a:pt x="9813" y="4239"/>
                  </a:lnTo>
                  <a:lnTo>
                    <a:pt x="9760" y="4773"/>
                  </a:lnTo>
                  <a:lnTo>
                    <a:pt x="9653" y="5253"/>
                  </a:lnTo>
                  <a:lnTo>
                    <a:pt x="9493" y="5733"/>
                  </a:lnTo>
                  <a:lnTo>
                    <a:pt x="9306" y="6186"/>
                  </a:lnTo>
                  <a:lnTo>
                    <a:pt x="9093" y="6612"/>
                  </a:lnTo>
                  <a:lnTo>
                    <a:pt x="8827" y="7012"/>
                  </a:lnTo>
                  <a:lnTo>
                    <a:pt x="8507" y="7412"/>
                  </a:lnTo>
                  <a:lnTo>
                    <a:pt x="8187" y="7759"/>
                  </a:lnTo>
                  <a:lnTo>
                    <a:pt x="7813" y="8079"/>
                  </a:lnTo>
                  <a:lnTo>
                    <a:pt x="7413" y="8346"/>
                  </a:lnTo>
                  <a:lnTo>
                    <a:pt x="6987" y="8586"/>
                  </a:lnTo>
                  <a:lnTo>
                    <a:pt x="6560" y="8799"/>
                  </a:lnTo>
                  <a:lnTo>
                    <a:pt x="6080" y="8959"/>
                  </a:lnTo>
                  <a:lnTo>
                    <a:pt x="5600" y="9092"/>
                  </a:lnTo>
                  <a:lnTo>
                    <a:pt x="5094" y="9145"/>
                  </a:lnTo>
                  <a:lnTo>
                    <a:pt x="4587" y="9172"/>
                  </a:lnTo>
                  <a:lnTo>
                    <a:pt x="668" y="9172"/>
                  </a:lnTo>
                  <a:lnTo>
                    <a:pt x="668" y="347"/>
                  </a:lnTo>
                  <a:lnTo>
                    <a:pt x="641" y="187"/>
                  </a:lnTo>
                  <a:lnTo>
                    <a:pt x="561" y="80"/>
                  </a:lnTo>
                  <a:lnTo>
                    <a:pt x="454" y="27"/>
                  </a:lnTo>
                  <a:lnTo>
                    <a:pt x="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2"/>
            <p:cNvSpPr/>
            <p:nvPr/>
          </p:nvSpPr>
          <p:spPr>
            <a:xfrm>
              <a:off x="2823707" y="7461694"/>
              <a:ext cx="132665" cy="132184"/>
            </a:xfrm>
            <a:custGeom>
              <a:rect b="b" l="l" r="r" t="t"/>
              <a:pathLst>
                <a:path extrusionOk="0" h="7147" w="7173">
                  <a:moveTo>
                    <a:pt x="3920" y="667"/>
                  </a:moveTo>
                  <a:lnTo>
                    <a:pt x="4160" y="694"/>
                  </a:lnTo>
                  <a:lnTo>
                    <a:pt x="4426" y="747"/>
                  </a:lnTo>
                  <a:lnTo>
                    <a:pt x="4640" y="827"/>
                  </a:lnTo>
                  <a:lnTo>
                    <a:pt x="4880" y="934"/>
                  </a:lnTo>
                  <a:lnTo>
                    <a:pt x="5093" y="1040"/>
                  </a:lnTo>
                  <a:lnTo>
                    <a:pt x="5279" y="1174"/>
                  </a:lnTo>
                  <a:lnTo>
                    <a:pt x="5493" y="1334"/>
                  </a:lnTo>
                  <a:lnTo>
                    <a:pt x="5653" y="1494"/>
                  </a:lnTo>
                  <a:lnTo>
                    <a:pt x="5813" y="1680"/>
                  </a:lnTo>
                  <a:lnTo>
                    <a:pt x="5973" y="1867"/>
                  </a:lnTo>
                  <a:lnTo>
                    <a:pt x="6106" y="2054"/>
                  </a:lnTo>
                  <a:lnTo>
                    <a:pt x="6213" y="2294"/>
                  </a:lnTo>
                  <a:lnTo>
                    <a:pt x="6319" y="2507"/>
                  </a:lnTo>
                  <a:lnTo>
                    <a:pt x="6399" y="2747"/>
                  </a:lnTo>
                  <a:lnTo>
                    <a:pt x="6453" y="2987"/>
                  </a:lnTo>
                  <a:lnTo>
                    <a:pt x="6506" y="3227"/>
                  </a:lnTo>
                  <a:lnTo>
                    <a:pt x="6346" y="3227"/>
                  </a:lnTo>
                  <a:lnTo>
                    <a:pt x="6186" y="3253"/>
                  </a:lnTo>
                  <a:lnTo>
                    <a:pt x="6106" y="3333"/>
                  </a:lnTo>
                  <a:lnTo>
                    <a:pt x="6026" y="3440"/>
                  </a:lnTo>
                  <a:lnTo>
                    <a:pt x="5999" y="3573"/>
                  </a:lnTo>
                  <a:lnTo>
                    <a:pt x="6026" y="3680"/>
                  </a:lnTo>
                  <a:lnTo>
                    <a:pt x="6106" y="3787"/>
                  </a:lnTo>
                  <a:lnTo>
                    <a:pt x="6186" y="3867"/>
                  </a:lnTo>
                  <a:lnTo>
                    <a:pt x="6346" y="3893"/>
                  </a:lnTo>
                  <a:lnTo>
                    <a:pt x="6506" y="3893"/>
                  </a:lnTo>
                  <a:lnTo>
                    <a:pt x="6453" y="4133"/>
                  </a:lnTo>
                  <a:lnTo>
                    <a:pt x="6399" y="4373"/>
                  </a:lnTo>
                  <a:lnTo>
                    <a:pt x="6319" y="4613"/>
                  </a:lnTo>
                  <a:lnTo>
                    <a:pt x="6213" y="4853"/>
                  </a:lnTo>
                  <a:lnTo>
                    <a:pt x="6106" y="5067"/>
                  </a:lnTo>
                  <a:lnTo>
                    <a:pt x="5973" y="5253"/>
                  </a:lnTo>
                  <a:lnTo>
                    <a:pt x="5813" y="5440"/>
                  </a:lnTo>
                  <a:lnTo>
                    <a:pt x="5653" y="5626"/>
                  </a:lnTo>
                  <a:lnTo>
                    <a:pt x="5493" y="5786"/>
                  </a:lnTo>
                  <a:lnTo>
                    <a:pt x="5279" y="5946"/>
                  </a:lnTo>
                  <a:lnTo>
                    <a:pt x="5093" y="6080"/>
                  </a:lnTo>
                  <a:lnTo>
                    <a:pt x="4880" y="6186"/>
                  </a:lnTo>
                  <a:lnTo>
                    <a:pt x="4640" y="6293"/>
                  </a:lnTo>
                  <a:lnTo>
                    <a:pt x="4426" y="6373"/>
                  </a:lnTo>
                  <a:lnTo>
                    <a:pt x="4160" y="6426"/>
                  </a:lnTo>
                  <a:lnTo>
                    <a:pt x="3920" y="6480"/>
                  </a:lnTo>
                  <a:lnTo>
                    <a:pt x="3920" y="6320"/>
                  </a:lnTo>
                  <a:lnTo>
                    <a:pt x="3893" y="6160"/>
                  </a:lnTo>
                  <a:lnTo>
                    <a:pt x="3813" y="6053"/>
                  </a:lnTo>
                  <a:lnTo>
                    <a:pt x="3706" y="6000"/>
                  </a:lnTo>
                  <a:lnTo>
                    <a:pt x="3600" y="5973"/>
                  </a:lnTo>
                  <a:lnTo>
                    <a:pt x="3466" y="6000"/>
                  </a:lnTo>
                  <a:lnTo>
                    <a:pt x="3360" y="6053"/>
                  </a:lnTo>
                  <a:lnTo>
                    <a:pt x="3306" y="6160"/>
                  </a:lnTo>
                  <a:lnTo>
                    <a:pt x="3253" y="6320"/>
                  </a:lnTo>
                  <a:lnTo>
                    <a:pt x="3253" y="6480"/>
                  </a:lnTo>
                  <a:lnTo>
                    <a:pt x="3013" y="6426"/>
                  </a:lnTo>
                  <a:lnTo>
                    <a:pt x="2773" y="6373"/>
                  </a:lnTo>
                  <a:lnTo>
                    <a:pt x="2533" y="6293"/>
                  </a:lnTo>
                  <a:lnTo>
                    <a:pt x="2320" y="6186"/>
                  </a:lnTo>
                  <a:lnTo>
                    <a:pt x="2107" y="6080"/>
                  </a:lnTo>
                  <a:lnTo>
                    <a:pt x="1893" y="5946"/>
                  </a:lnTo>
                  <a:lnTo>
                    <a:pt x="1707" y="5786"/>
                  </a:lnTo>
                  <a:lnTo>
                    <a:pt x="1520" y="5626"/>
                  </a:lnTo>
                  <a:lnTo>
                    <a:pt x="1360" y="5440"/>
                  </a:lnTo>
                  <a:lnTo>
                    <a:pt x="1200" y="5253"/>
                  </a:lnTo>
                  <a:lnTo>
                    <a:pt x="1067" y="5067"/>
                  </a:lnTo>
                  <a:lnTo>
                    <a:pt x="960" y="4853"/>
                  </a:lnTo>
                  <a:lnTo>
                    <a:pt x="853" y="4613"/>
                  </a:lnTo>
                  <a:lnTo>
                    <a:pt x="773" y="4373"/>
                  </a:lnTo>
                  <a:lnTo>
                    <a:pt x="720" y="4133"/>
                  </a:lnTo>
                  <a:lnTo>
                    <a:pt x="693" y="3893"/>
                  </a:lnTo>
                  <a:lnTo>
                    <a:pt x="853" y="3893"/>
                  </a:lnTo>
                  <a:lnTo>
                    <a:pt x="987" y="3867"/>
                  </a:lnTo>
                  <a:lnTo>
                    <a:pt x="1093" y="3787"/>
                  </a:lnTo>
                  <a:lnTo>
                    <a:pt x="1147" y="3680"/>
                  </a:lnTo>
                  <a:lnTo>
                    <a:pt x="1173" y="3573"/>
                  </a:lnTo>
                  <a:lnTo>
                    <a:pt x="1147" y="3440"/>
                  </a:lnTo>
                  <a:lnTo>
                    <a:pt x="1093" y="3333"/>
                  </a:lnTo>
                  <a:lnTo>
                    <a:pt x="987" y="3253"/>
                  </a:lnTo>
                  <a:lnTo>
                    <a:pt x="853" y="3227"/>
                  </a:lnTo>
                  <a:lnTo>
                    <a:pt x="693" y="3227"/>
                  </a:lnTo>
                  <a:lnTo>
                    <a:pt x="720" y="2987"/>
                  </a:lnTo>
                  <a:lnTo>
                    <a:pt x="773" y="2747"/>
                  </a:lnTo>
                  <a:lnTo>
                    <a:pt x="853" y="2507"/>
                  </a:lnTo>
                  <a:lnTo>
                    <a:pt x="960" y="2294"/>
                  </a:lnTo>
                  <a:lnTo>
                    <a:pt x="1067" y="2054"/>
                  </a:lnTo>
                  <a:lnTo>
                    <a:pt x="1200" y="1867"/>
                  </a:lnTo>
                  <a:lnTo>
                    <a:pt x="1360" y="1680"/>
                  </a:lnTo>
                  <a:lnTo>
                    <a:pt x="1520" y="1494"/>
                  </a:lnTo>
                  <a:lnTo>
                    <a:pt x="1707" y="1334"/>
                  </a:lnTo>
                  <a:lnTo>
                    <a:pt x="1893" y="1174"/>
                  </a:lnTo>
                  <a:lnTo>
                    <a:pt x="2107" y="1040"/>
                  </a:lnTo>
                  <a:lnTo>
                    <a:pt x="2320" y="934"/>
                  </a:lnTo>
                  <a:lnTo>
                    <a:pt x="2533" y="827"/>
                  </a:lnTo>
                  <a:lnTo>
                    <a:pt x="2773" y="747"/>
                  </a:lnTo>
                  <a:lnTo>
                    <a:pt x="3013" y="694"/>
                  </a:lnTo>
                  <a:lnTo>
                    <a:pt x="3253" y="667"/>
                  </a:lnTo>
                  <a:lnTo>
                    <a:pt x="3253" y="800"/>
                  </a:lnTo>
                  <a:lnTo>
                    <a:pt x="3306" y="960"/>
                  </a:lnTo>
                  <a:lnTo>
                    <a:pt x="3360" y="1067"/>
                  </a:lnTo>
                  <a:lnTo>
                    <a:pt x="3466" y="1120"/>
                  </a:lnTo>
                  <a:lnTo>
                    <a:pt x="3600" y="1147"/>
                  </a:lnTo>
                  <a:lnTo>
                    <a:pt x="3706" y="1120"/>
                  </a:lnTo>
                  <a:lnTo>
                    <a:pt x="3813" y="1067"/>
                  </a:lnTo>
                  <a:lnTo>
                    <a:pt x="3893" y="960"/>
                  </a:lnTo>
                  <a:lnTo>
                    <a:pt x="3920" y="800"/>
                  </a:lnTo>
                  <a:lnTo>
                    <a:pt x="3920" y="667"/>
                  </a:lnTo>
                  <a:close/>
                  <a:moveTo>
                    <a:pt x="3253" y="1"/>
                  </a:moveTo>
                  <a:lnTo>
                    <a:pt x="2933" y="54"/>
                  </a:lnTo>
                  <a:lnTo>
                    <a:pt x="2613" y="134"/>
                  </a:lnTo>
                  <a:lnTo>
                    <a:pt x="2320" y="214"/>
                  </a:lnTo>
                  <a:lnTo>
                    <a:pt x="2000" y="347"/>
                  </a:lnTo>
                  <a:lnTo>
                    <a:pt x="1707" y="507"/>
                  </a:lnTo>
                  <a:lnTo>
                    <a:pt x="1440" y="667"/>
                  </a:lnTo>
                  <a:lnTo>
                    <a:pt x="1173" y="880"/>
                  </a:lnTo>
                  <a:lnTo>
                    <a:pt x="933" y="1120"/>
                  </a:lnTo>
                  <a:lnTo>
                    <a:pt x="720" y="1387"/>
                  </a:lnTo>
                  <a:lnTo>
                    <a:pt x="533" y="1680"/>
                  </a:lnTo>
                  <a:lnTo>
                    <a:pt x="373" y="2000"/>
                  </a:lnTo>
                  <a:lnTo>
                    <a:pt x="213" y="2347"/>
                  </a:lnTo>
                  <a:lnTo>
                    <a:pt x="107" y="2720"/>
                  </a:lnTo>
                  <a:lnTo>
                    <a:pt x="53" y="3120"/>
                  </a:lnTo>
                  <a:lnTo>
                    <a:pt x="0" y="3573"/>
                  </a:lnTo>
                  <a:lnTo>
                    <a:pt x="27" y="3920"/>
                  </a:lnTo>
                  <a:lnTo>
                    <a:pt x="80" y="4293"/>
                  </a:lnTo>
                  <a:lnTo>
                    <a:pt x="160" y="4613"/>
                  </a:lnTo>
                  <a:lnTo>
                    <a:pt x="293" y="4960"/>
                  </a:lnTo>
                  <a:lnTo>
                    <a:pt x="453" y="5280"/>
                  </a:lnTo>
                  <a:lnTo>
                    <a:pt x="613" y="5573"/>
                  </a:lnTo>
                  <a:lnTo>
                    <a:pt x="827" y="5840"/>
                  </a:lnTo>
                  <a:lnTo>
                    <a:pt x="1067" y="6106"/>
                  </a:lnTo>
                  <a:lnTo>
                    <a:pt x="1307" y="6320"/>
                  </a:lnTo>
                  <a:lnTo>
                    <a:pt x="1600" y="6533"/>
                  </a:lnTo>
                  <a:lnTo>
                    <a:pt x="1893" y="6720"/>
                  </a:lnTo>
                  <a:lnTo>
                    <a:pt x="2187" y="6853"/>
                  </a:lnTo>
                  <a:lnTo>
                    <a:pt x="2533" y="6986"/>
                  </a:lnTo>
                  <a:lnTo>
                    <a:pt x="2880" y="7066"/>
                  </a:lnTo>
                  <a:lnTo>
                    <a:pt x="3226" y="7120"/>
                  </a:lnTo>
                  <a:lnTo>
                    <a:pt x="3600" y="7146"/>
                  </a:lnTo>
                  <a:lnTo>
                    <a:pt x="3946" y="7120"/>
                  </a:lnTo>
                  <a:lnTo>
                    <a:pt x="4320" y="7066"/>
                  </a:lnTo>
                  <a:lnTo>
                    <a:pt x="4666" y="6986"/>
                  </a:lnTo>
                  <a:lnTo>
                    <a:pt x="4986" y="6853"/>
                  </a:lnTo>
                  <a:lnTo>
                    <a:pt x="5306" y="6720"/>
                  </a:lnTo>
                  <a:lnTo>
                    <a:pt x="5599" y="6533"/>
                  </a:lnTo>
                  <a:lnTo>
                    <a:pt x="5866" y="6320"/>
                  </a:lnTo>
                  <a:lnTo>
                    <a:pt x="6133" y="6106"/>
                  </a:lnTo>
                  <a:lnTo>
                    <a:pt x="6346" y="5840"/>
                  </a:lnTo>
                  <a:lnTo>
                    <a:pt x="6559" y="5573"/>
                  </a:lnTo>
                  <a:lnTo>
                    <a:pt x="6746" y="5280"/>
                  </a:lnTo>
                  <a:lnTo>
                    <a:pt x="6906" y="4960"/>
                  </a:lnTo>
                  <a:lnTo>
                    <a:pt x="7013" y="4613"/>
                  </a:lnTo>
                  <a:lnTo>
                    <a:pt x="7093" y="4293"/>
                  </a:lnTo>
                  <a:lnTo>
                    <a:pt x="7146" y="3920"/>
                  </a:lnTo>
                  <a:lnTo>
                    <a:pt x="7173" y="3573"/>
                  </a:lnTo>
                  <a:lnTo>
                    <a:pt x="7146" y="3120"/>
                  </a:lnTo>
                  <a:lnTo>
                    <a:pt x="7066" y="2720"/>
                  </a:lnTo>
                  <a:lnTo>
                    <a:pt x="6959" y="2347"/>
                  </a:lnTo>
                  <a:lnTo>
                    <a:pt x="6826" y="2000"/>
                  </a:lnTo>
                  <a:lnTo>
                    <a:pt x="6639" y="1680"/>
                  </a:lnTo>
                  <a:lnTo>
                    <a:pt x="6453" y="1387"/>
                  </a:lnTo>
                  <a:lnTo>
                    <a:pt x="6239" y="1120"/>
                  </a:lnTo>
                  <a:lnTo>
                    <a:pt x="5999" y="880"/>
                  </a:lnTo>
                  <a:lnTo>
                    <a:pt x="5733" y="667"/>
                  </a:lnTo>
                  <a:lnTo>
                    <a:pt x="5466" y="507"/>
                  </a:lnTo>
                  <a:lnTo>
                    <a:pt x="5173" y="347"/>
                  </a:lnTo>
                  <a:lnTo>
                    <a:pt x="4880" y="214"/>
                  </a:lnTo>
                  <a:lnTo>
                    <a:pt x="4560" y="134"/>
                  </a:lnTo>
                  <a:lnTo>
                    <a:pt x="4240" y="54"/>
                  </a:lnTo>
                  <a:lnTo>
                    <a:pt x="39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2"/>
            <p:cNvSpPr/>
            <p:nvPr/>
          </p:nvSpPr>
          <p:spPr>
            <a:xfrm>
              <a:off x="2864635" y="7500162"/>
              <a:ext cx="40948" cy="55245"/>
            </a:xfrm>
            <a:custGeom>
              <a:rect b="b" l="l" r="r" t="t"/>
              <a:pathLst>
                <a:path extrusionOk="0" h="2987" w="2214">
                  <a:moveTo>
                    <a:pt x="1893" y="0"/>
                  </a:moveTo>
                  <a:lnTo>
                    <a:pt x="1627" y="27"/>
                  </a:lnTo>
                  <a:lnTo>
                    <a:pt x="1387" y="80"/>
                  </a:lnTo>
                  <a:lnTo>
                    <a:pt x="1173" y="187"/>
                  </a:lnTo>
                  <a:lnTo>
                    <a:pt x="960" y="320"/>
                  </a:lnTo>
                  <a:lnTo>
                    <a:pt x="773" y="507"/>
                  </a:lnTo>
                  <a:lnTo>
                    <a:pt x="640" y="694"/>
                  </a:lnTo>
                  <a:lnTo>
                    <a:pt x="533" y="933"/>
                  </a:lnTo>
                  <a:lnTo>
                    <a:pt x="453" y="1173"/>
                  </a:lnTo>
                  <a:lnTo>
                    <a:pt x="320" y="1173"/>
                  </a:lnTo>
                  <a:lnTo>
                    <a:pt x="187" y="1200"/>
                  </a:lnTo>
                  <a:lnTo>
                    <a:pt x="80" y="1280"/>
                  </a:lnTo>
                  <a:lnTo>
                    <a:pt x="27" y="1360"/>
                  </a:lnTo>
                  <a:lnTo>
                    <a:pt x="0" y="1493"/>
                  </a:lnTo>
                  <a:lnTo>
                    <a:pt x="27" y="1600"/>
                  </a:lnTo>
                  <a:lnTo>
                    <a:pt x="80" y="1707"/>
                  </a:lnTo>
                  <a:lnTo>
                    <a:pt x="187" y="1787"/>
                  </a:lnTo>
                  <a:lnTo>
                    <a:pt x="320" y="1813"/>
                  </a:lnTo>
                  <a:lnTo>
                    <a:pt x="453" y="1813"/>
                  </a:lnTo>
                  <a:lnTo>
                    <a:pt x="533" y="2053"/>
                  </a:lnTo>
                  <a:lnTo>
                    <a:pt x="640" y="2267"/>
                  </a:lnTo>
                  <a:lnTo>
                    <a:pt x="773" y="2480"/>
                  </a:lnTo>
                  <a:lnTo>
                    <a:pt x="960" y="2640"/>
                  </a:lnTo>
                  <a:lnTo>
                    <a:pt x="1173" y="2773"/>
                  </a:lnTo>
                  <a:lnTo>
                    <a:pt x="1387" y="2880"/>
                  </a:lnTo>
                  <a:lnTo>
                    <a:pt x="1627" y="2960"/>
                  </a:lnTo>
                  <a:lnTo>
                    <a:pt x="1893" y="2987"/>
                  </a:lnTo>
                  <a:lnTo>
                    <a:pt x="2027" y="2960"/>
                  </a:lnTo>
                  <a:lnTo>
                    <a:pt x="2133" y="2880"/>
                  </a:lnTo>
                  <a:lnTo>
                    <a:pt x="2213" y="2773"/>
                  </a:lnTo>
                  <a:lnTo>
                    <a:pt x="2213" y="2640"/>
                  </a:lnTo>
                  <a:lnTo>
                    <a:pt x="2213" y="2533"/>
                  </a:lnTo>
                  <a:lnTo>
                    <a:pt x="2133" y="2427"/>
                  </a:lnTo>
                  <a:lnTo>
                    <a:pt x="2027" y="2347"/>
                  </a:lnTo>
                  <a:lnTo>
                    <a:pt x="1893" y="2320"/>
                  </a:lnTo>
                  <a:lnTo>
                    <a:pt x="1760" y="2320"/>
                  </a:lnTo>
                  <a:lnTo>
                    <a:pt x="1653" y="2293"/>
                  </a:lnTo>
                  <a:lnTo>
                    <a:pt x="1547" y="2240"/>
                  </a:lnTo>
                  <a:lnTo>
                    <a:pt x="1440" y="2187"/>
                  </a:lnTo>
                  <a:lnTo>
                    <a:pt x="1333" y="2107"/>
                  </a:lnTo>
                  <a:lnTo>
                    <a:pt x="1253" y="2027"/>
                  </a:lnTo>
                  <a:lnTo>
                    <a:pt x="1200" y="1920"/>
                  </a:lnTo>
                  <a:lnTo>
                    <a:pt x="1147" y="1813"/>
                  </a:lnTo>
                  <a:lnTo>
                    <a:pt x="1893" y="1813"/>
                  </a:lnTo>
                  <a:lnTo>
                    <a:pt x="2053" y="1787"/>
                  </a:lnTo>
                  <a:lnTo>
                    <a:pt x="2133" y="1707"/>
                  </a:lnTo>
                  <a:lnTo>
                    <a:pt x="2213" y="1600"/>
                  </a:lnTo>
                  <a:lnTo>
                    <a:pt x="2213" y="1493"/>
                  </a:lnTo>
                  <a:lnTo>
                    <a:pt x="2213" y="1360"/>
                  </a:lnTo>
                  <a:lnTo>
                    <a:pt x="2133" y="1280"/>
                  </a:lnTo>
                  <a:lnTo>
                    <a:pt x="2053" y="1200"/>
                  </a:lnTo>
                  <a:lnTo>
                    <a:pt x="1893" y="1173"/>
                  </a:lnTo>
                  <a:lnTo>
                    <a:pt x="1147" y="1173"/>
                  </a:lnTo>
                  <a:lnTo>
                    <a:pt x="1200" y="1067"/>
                  </a:lnTo>
                  <a:lnTo>
                    <a:pt x="1253" y="960"/>
                  </a:lnTo>
                  <a:lnTo>
                    <a:pt x="1333" y="880"/>
                  </a:lnTo>
                  <a:lnTo>
                    <a:pt x="1440" y="800"/>
                  </a:lnTo>
                  <a:lnTo>
                    <a:pt x="1547" y="747"/>
                  </a:lnTo>
                  <a:lnTo>
                    <a:pt x="1653" y="694"/>
                  </a:lnTo>
                  <a:lnTo>
                    <a:pt x="1760" y="667"/>
                  </a:lnTo>
                  <a:lnTo>
                    <a:pt x="1893" y="667"/>
                  </a:lnTo>
                  <a:lnTo>
                    <a:pt x="2027" y="640"/>
                  </a:lnTo>
                  <a:lnTo>
                    <a:pt x="2133" y="560"/>
                  </a:lnTo>
                  <a:lnTo>
                    <a:pt x="2213" y="454"/>
                  </a:lnTo>
                  <a:lnTo>
                    <a:pt x="2213" y="320"/>
                  </a:lnTo>
                  <a:lnTo>
                    <a:pt x="2213" y="214"/>
                  </a:lnTo>
                  <a:lnTo>
                    <a:pt x="2133" y="107"/>
                  </a:lnTo>
                  <a:lnTo>
                    <a:pt x="2027" y="27"/>
                  </a:lnTo>
                  <a:lnTo>
                    <a:pt x="18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22"/>
          <p:cNvGrpSpPr/>
          <p:nvPr/>
        </p:nvGrpSpPr>
        <p:grpSpPr>
          <a:xfrm>
            <a:off x="5931601" y="5228515"/>
            <a:ext cx="263895" cy="365767"/>
            <a:chOff x="3386848" y="7444938"/>
            <a:chExt cx="149440" cy="208106"/>
          </a:xfrm>
        </p:grpSpPr>
        <p:sp>
          <p:nvSpPr>
            <p:cNvPr id="538" name="Google Shape;538;p22"/>
            <p:cNvSpPr/>
            <p:nvPr/>
          </p:nvSpPr>
          <p:spPr>
            <a:xfrm>
              <a:off x="3386848" y="7444938"/>
              <a:ext cx="149440" cy="208106"/>
            </a:xfrm>
            <a:custGeom>
              <a:rect b="b" l="l" r="r" t="t"/>
              <a:pathLst>
                <a:path extrusionOk="0" h="11252" w="8080">
                  <a:moveTo>
                    <a:pt x="4027" y="693"/>
                  </a:moveTo>
                  <a:lnTo>
                    <a:pt x="7440" y="2320"/>
                  </a:lnTo>
                  <a:lnTo>
                    <a:pt x="7440" y="2773"/>
                  </a:lnTo>
                  <a:lnTo>
                    <a:pt x="5946" y="2773"/>
                  </a:lnTo>
                  <a:lnTo>
                    <a:pt x="5813" y="2800"/>
                  </a:lnTo>
                  <a:lnTo>
                    <a:pt x="5706" y="2880"/>
                  </a:lnTo>
                  <a:lnTo>
                    <a:pt x="5653" y="2986"/>
                  </a:lnTo>
                  <a:lnTo>
                    <a:pt x="5627" y="3120"/>
                  </a:lnTo>
                  <a:lnTo>
                    <a:pt x="5627" y="4426"/>
                  </a:lnTo>
                  <a:lnTo>
                    <a:pt x="5253" y="4266"/>
                  </a:lnTo>
                  <a:lnTo>
                    <a:pt x="4853" y="4159"/>
                  </a:lnTo>
                  <a:lnTo>
                    <a:pt x="4453" y="4106"/>
                  </a:lnTo>
                  <a:lnTo>
                    <a:pt x="4027" y="4079"/>
                  </a:lnTo>
                  <a:lnTo>
                    <a:pt x="3600" y="4106"/>
                  </a:lnTo>
                  <a:lnTo>
                    <a:pt x="3200" y="4159"/>
                  </a:lnTo>
                  <a:lnTo>
                    <a:pt x="2800" y="4293"/>
                  </a:lnTo>
                  <a:lnTo>
                    <a:pt x="2427" y="4453"/>
                  </a:lnTo>
                  <a:lnTo>
                    <a:pt x="2427" y="3120"/>
                  </a:lnTo>
                  <a:lnTo>
                    <a:pt x="2400" y="2986"/>
                  </a:lnTo>
                  <a:lnTo>
                    <a:pt x="2347" y="2880"/>
                  </a:lnTo>
                  <a:lnTo>
                    <a:pt x="2240" y="2800"/>
                  </a:lnTo>
                  <a:lnTo>
                    <a:pt x="2107" y="2773"/>
                  </a:lnTo>
                  <a:lnTo>
                    <a:pt x="667" y="2773"/>
                  </a:lnTo>
                  <a:lnTo>
                    <a:pt x="667" y="2320"/>
                  </a:lnTo>
                  <a:lnTo>
                    <a:pt x="4027" y="693"/>
                  </a:lnTo>
                  <a:close/>
                  <a:moveTo>
                    <a:pt x="4373" y="4746"/>
                  </a:moveTo>
                  <a:lnTo>
                    <a:pt x="4720" y="4826"/>
                  </a:lnTo>
                  <a:lnTo>
                    <a:pt x="5067" y="4906"/>
                  </a:lnTo>
                  <a:lnTo>
                    <a:pt x="5387" y="5066"/>
                  </a:lnTo>
                  <a:lnTo>
                    <a:pt x="5706" y="5253"/>
                  </a:lnTo>
                  <a:lnTo>
                    <a:pt x="5760" y="5306"/>
                  </a:lnTo>
                  <a:lnTo>
                    <a:pt x="5840" y="5333"/>
                  </a:lnTo>
                  <a:lnTo>
                    <a:pt x="6053" y="5519"/>
                  </a:lnTo>
                  <a:lnTo>
                    <a:pt x="6240" y="5733"/>
                  </a:lnTo>
                  <a:lnTo>
                    <a:pt x="6426" y="5973"/>
                  </a:lnTo>
                  <a:lnTo>
                    <a:pt x="6586" y="6213"/>
                  </a:lnTo>
                  <a:lnTo>
                    <a:pt x="6720" y="6479"/>
                  </a:lnTo>
                  <a:lnTo>
                    <a:pt x="6826" y="6746"/>
                  </a:lnTo>
                  <a:lnTo>
                    <a:pt x="6906" y="7039"/>
                  </a:lnTo>
                  <a:lnTo>
                    <a:pt x="6960" y="7332"/>
                  </a:lnTo>
                  <a:lnTo>
                    <a:pt x="6800" y="7332"/>
                  </a:lnTo>
                  <a:lnTo>
                    <a:pt x="6640" y="7359"/>
                  </a:lnTo>
                  <a:lnTo>
                    <a:pt x="6560" y="7439"/>
                  </a:lnTo>
                  <a:lnTo>
                    <a:pt x="6480" y="7546"/>
                  </a:lnTo>
                  <a:lnTo>
                    <a:pt x="6453" y="7652"/>
                  </a:lnTo>
                  <a:lnTo>
                    <a:pt x="6480" y="7786"/>
                  </a:lnTo>
                  <a:lnTo>
                    <a:pt x="6560" y="7892"/>
                  </a:lnTo>
                  <a:lnTo>
                    <a:pt x="6640" y="7946"/>
                  </a:lnTo>
                  <a:lnTo>
                    <a:pt x="6800" y="7999"/>
                  </a:lnTo>
                  <a:lnTo>
                    <a:pt x="6960" y="7999"/>
                  </a:lnTo>
                  <a:lnTo>
                    <a:pt x="6906" y="8239"/>
                  </a:lnTo>
                  <a:lnTo>
                    <a:pt x="6853" y="8479"/>
                  </a:lnTo>
                  <a:lnTo>
                    <a:pt x="6773" y="8719"/>
                  </a:lnTo>
                  <a:lnTo>
                    <a:pt x="6666" y="8932"/>
                  </a:lnTo>
                  <a:lnTo>
                    <a:pt x="6560" y="9145"/>
                  </a:lnTo>
                  <a:lnTo>
                    <a:pt x="6426" y="9359"/>
                  </a:lnTo>
                  <a:lnTo>
                    <a:pt x="6266" y="9545"/>
                  </a:lnTo>
                  <a:lnTo>
                    <a:pt x="6106" y="9732"/>
                  </a:lnTo>
                  <a:lnTo>
                    <a:pt x="5946" y="9892"/>
                  </a:lnTo>
                  <a:lnTo>
                    <a:pt x="5733" y="10052"/>
                  </a:lnTo>
                  <a:lnTo>
                    <a:pt x="5547" y="10185"/>
                  </a:lnTo>
                  <a:lnTo>
                    <a:pt x="5333" y="10292"/>
                  </a:lnTo>
                  <a:lnTo>
                    <a:pt x="5093" y="10399"/>
                  </a:lnTo>
                  <a:lnTo>
                    <a:pt x="4853" y="10479"/>
                  </a:lnTo>
                  <a:lnTo>
                    <a:pt x="4613" y="10532"/>
                  </a:lnTo>
                  <a:lnTo>
                    <a:pt x="4373" y="10559"/>
                  </a:lnTo>
                  <a:lnTo>
                    <a:pt x="4373" y="10399"/>
                  </a:lnTo>
                  <a:lnTo>
                    <a:pt x="4347" y="10265"/>
                  </a:lnTo>
                  <a:lnTo>
                    <a:pt x="4267" y="10159"/>
                  </a:lnTo>
                  <a:lnTo>
                    <a:pt x="4160" y="10105"/>
                  </a:lnTo>
                  <a:lnTo>
                    <a:pt x="4053" y="10079"/>
                  </a:lnTo>
                  <a:lnTo>
                    <a:pt x="3920" y="10105"/>
                  </a:lnTo>
                  <a:lnTo>
                    <a:pt x="3813" y="10159"/>
                  </a:lnTo>
                  <a:lnTo>
                    <a:pt x="3733" y="10265"/>
                  </a:lnTo>
                  <a:lnTo>
                    <a:pt x="3707" y="10399"/>
                  </a:lnTo>
                  <a:lnTo>
                    <a:pt x="3707" y="10559"/>
                  </a:lnTo>
                  <a:lnTo>
                    <a:pt x="3467" y="10532"/>
                  </a:lnTo>
                  <a:lnTo>
                    <a:pt x="3227" y="10479"/>
                  </a:lnTo>
                  <a:lnTo>
                    <a:pt x="2987" y="10399"/>
                  </a:lnTo>
                  <a:lnTo>
                    <a:pt x="2774" y="10292"/>
                  </a:lnTo>
                  <a:lnTo>
                    <a:pt x="2534" y="10185"/>
                  </a:lnTo>
                  <a:lnTo>
                    <a:pt x="2347" y="10052"/>
                  </a:lnTo>
                  <a:lnTo>
                    <a:pt x="2160" y="9892"/>
                  </a:lnTo>
                  <a:lnTo>
                    <a:pt x="1974" y="9732"/>
                  </a:lnTo>
                  <a:lnTo>
                    <a:pt x="1814" y="9545"/>
                  </a:lnTo>
                  <a:lnTo>
                    <a:pt x="1654" y="9359"/>
                  </a:lnTo>
                  <a:lnTo>
                    <a:pt x="1520" y="9145"/>
                  </a:lnTo>
                  <a:lnTo>
                    <a:pt x="1414" y="8932"/>
                  </a:lnTo>
                  <a:lnTo>
                    <a:pt x="1307" y="8719"/>
                  </a:lnTo>
                  <a:lnTo>
                    <a:pt x="1227" y="8479"/>
                  </a:lnTo>
                  <a:lnTo>
                    <a:pt x="1174" y="8239"/>
                  </a:lnTo>
                  <a:lnTo>
                    <a:pt x="1120" y="7999"/>
                  </a:lnTo>
                  <a:lnTo>
                    <a:pt x="1280" y="7999"/>
                  </a:lnTo>
                  <a:lnTo>
                    <a:pt x="1440" y="7946"/>
                  </a:lnTo>
                  <a:lnTo>
                    <a:pt x="1547" y="7892"/>
                  </a:lnTo>
                  <a:lnTo>
                    <a:pt x="1600" y="7786"/>
                  </a:lnTo>
                  <a:lnTo>
                    <a:pt x="1627" y="7652"/>
                  </a:lnTo>
                  <a:lnTo>
                    <a:pt x="1600" y="7546"/>
                  </a:lnTo>
                  <a:lnTo>
                    <a:pt x="1547" y="7439"/>
                  </a:lnTo>
                  <a:lnTo>
                    <a:pt x="1440" y="7359"/>
                  </a:lnTo>
                  <a:lnTo>
                    <a:pt x="1280" y="7332"/>
                  </a:lnTo>
                  <a:lnTo>
                    <a:pt x="1120" y="7332"/>
                  </a:lnTo>
                  <a:lnTo>
                    <a:pt x="1174" y="7092"/>
                  </a:lnTo>
                  <a:lnTo>
                    <a:pt x="1227" y="6826"/>
                  </a:lnTo>
                  <a:lnTo>
                    <a:pt x="1307" y="6612"/>
                  </a:lnTo>
                  <a:lnTo>
                    <a:pt x="1414" y="6373"/>
                  </a:lnTo>
                  <a:lnTo>
                    <a:pt x="1520" y="6159"/>
                  </a:lnTo>
                  <a:lnTo>
                    <a:pt x="1654" y="5973"/>
                  </a:lnTo>
                  <a:lnTo>
                    <a:pt x="1814" y="5759"/>
                  </a:lnTo>
                  <a:lnTo>
                    <a:pt x="1974" y="5599"/>
                  </a:lnTo>
                  <a:lnTo>
                    <a:pt x="2160" y="5413"/>
                  </a:lnTo>
                  <a:lnTo>
                    <a:pt x="2347" y="5279"/>
                  </a:lnTo>
                  <a:lnTo>
                    <a:pt x="2534" y="5146"/>
                  </a:lnTo>
                  <a:lnTo>
                    <a:pt x="2774" y="5039"/>
                  </a:lnTo>
                  <a:lnTo>
                    <a:pt x="2987" y="4933"/>
                  </a:lnTo>
                  <a:lnTo>
                    <a:pt x="3227" y="4853"/>
                  </a:lnTo>
                  <a:lnTo>
                    <a:pt x="3467" y="4799"/>
                  </a:lnTo>
                  <a:lnTo>
                    <a:pt x="3707" y="4746"/>
                  </a:lnTo>
                  <a:lnTo>
                    <a:pt x="3707" y="4906"/>
                  </a:lnTo>
                  <a:lnTo>
                    <a:pt x="3733" y="5039"/>
                  </a:lnTo>
                  <a:lnTo>
                    <a:pt x="3813" y="5146"/>
                  </a:lnTo>
                  <a:lnTo>
                    <a:pt x="3920" y="5226"/>
                  </a:lnTo>
                  <a:lnTo>
                    <a:pt x="4160" y="5226"/>
                  </a:lnTo>
                  <a:lnTo>
                    <a:pt x="4267" y="5146"/>
                  </a:lnTo>
                  <a:lnTo>
                    <a:pt x="4347" y="5039"/>
                  </a:lnTo>
                  <a:lnTo>
                    <a:pt x="4373" y="4906"/>
                  </a:lnTo>
                  <a:lnTo>
                    <a:pt x="4373" y="4746"/>
                  </a:lnTo>
                  <a:close/>
                  <a:moveTo>
                    <a:pt x="3947" y="0"/>
                  </a:moveTo>
                  <a:lnTo>
                    <a:pt x="3893" y="27"/>
                  </a:lnTo>
                  <a:lnTo>
                    <a:pt x="187" y="1813"/>
                  </a:lnTo>
                  <a:lnTo>
                    <a:pt x="107" y="1866"/>
                  </a:lnTo>
                  <a:lnTo>
                    <a:pt x="54" y="1946"/>
                  </a:lnTo>
                  <a:lnTo>
                    <a:pt x="1" y="2026"/>
                  </a:lnTo>
                  <a:lnTo>
                    <a:pt x="1" y="2106"/>
                  </a:lnTo>
                  <a:lnTo>
                    <a:pt x="1" y="3120"/>
                  </a:lnTo>
                  <a:lnTo>
                    <a:pt x="27" y="3253"/>
                  </a:lnTo>
                  <a:lnTo>
                    <a:pt x="81" y="3333"/>
                  </a:lnTo>
                  <a:lnTo>
                    <a:pt x="187" y="3413"/>
                  </a:lnTo>
                  <a:lnTo>
                    <a:pt x="321" y="3440"/>
                  </a:lnTo>
                  <a:lnTo>
                    <a:pt x="1787" y="3440"/>
                  </a:lnTo>
                  <a:lnTo>
                    <a:pt x="1787" y="4879"/>
                  </a:lnTo>
                  <a:lnTo>
                    <a:pt x="1547" y="5093"/>
                  </a:lnTo>
                  <a:lnTo>
                    <a:pt x="1334" y="5306"/>
                  </a:lnTo>
                  <a:lnTo>
                    <a:pt x="1147" y="5519"/>
                  </a:lnTo>
                  <a:lnTo>
                    <a:pt x="987" y="5759"/>
                  </a:lnTo>
                  <a:lnTo>
                    <a:pt x="854" y="5999"/>
                  </a:lnTo>
                  <a:lnTo>
                    <a:pt x="747" y="6239"/>
                  </a:lnTo>
                  <a:lnTo>
                    <a:pt x="640" y="6506"/>
                  </a:lnTo>
                  <a:lnTo>
                    <a:pt x="560" y="6772"/>
                  </a:lnTo>
                  <a:lnTo>
                    <a:pt x="507" y="7012"/>
                  </a:lnTo>
                  <a:lnTo>
                    <a:pt x="480" y="7279"/>
                  </a:lnTo>
                  <a:lnTo>
                    <a:pt x="454" y="7546"/>
                  </a:lnTo>
                  <a:lnTo>
                    <a:pt x="454" y="7812"/>
                  </a:lnTo>
                  <a:lnTo>
                    <a:pt x="480" y="8079"/>
                  </a:lnTo>
                  <a:lnTo>
                    <a:pt x="534" y="8346"/>
                  </a:lnTo>
                  <a:lnTo>
                    <a:pt x="587" y="8586"/>
                  </a:lnTo>
                  <a:lnTo>
                    <a:pt x="667" y="8852"/>
                  </a:lnTo>
                  <a:lnTo>
                    <a:pt x="774" y="9092"/>
                  </a:lnTo>
                  <a:lnTo>
                    <a:pt x="880" y="9332"/>
                  </a:lnTo>
                  <a:lnTo>
                    <a:pt x="1014" y="9572"/>
                  </a:lnTo>
                  <a:lnTo>
                    <a:pt x="1147" y="9785"/>
                  </a:lnTo>
                  <a:lnTo>
                    <a:pt x="1334" y="9999"/>
                  </a:lnTo>
                  <a:lnTo>
                    <a:pt x="1494" y="10185"/>
                  </a:lnTo>
                  <a:lnTo>
                    <a:pt x="1680" y="10372"/>
                  </a:lnTo>
                  <a:lnTo>
                    <a:pt x="1894" y="10532"/>
                  </a:lnTo>
                  <a:lnTo>
                    <a:pt x="2134" y="10692"/>
                  </a:lnTo>
                  <a:lnTo>
                    <a:pt x="2347" y="10825"/>
                  </a:lnTo>
                  <a:lnTo>
                    <a:pt x="2614" y="10959"/>
                  </a:lnTo>
                  <a:lnTo>
                    <a:pt x="2880" y="11065"/>
                  </a:lnTo>
                  <a:lnTo>
                    <a:pt x="3147" y="11145"/>
                  </a:lnTo>
                  <a:lnTo>
                    <a:pt x="3440" y="11199"/>
                  </a:lnTo>
                  <a:lnTo>
                    <a:pt x="3733" y="11225"/>
                  </a:lnTo>
                  <a:lnTo>
                    <a:pt x="4053" y="11252"/>
                  </a:lnTo>
                  <a:lnTo>
                    <a:pt x="4347" y="11225"/>
                  </a:lnTo>
                  <a:lnTo>
                    <a:pt x="4667" y="11199"/>
                  </a:lnTo>
                  <a:lnTo>
                    <a:pt x="4933" y="11145"/>
                  </a:lnTo>
                  <a:lnTo>
                    <a:pt x="5227" y="11065"/>
                  </a:lnTo>
                  <a:lnTo>
                    <a:pt x="5493" y="10959"/>
                  </a:lnTo>
                  <a:lnTo>
                    <a:pt x="5733" y="10825"/>
                  </a:lnTo>
                  <a:lnTo>
                    <a:pt x="5973" y="10692"/>
                  </a:lnTo>
                  <a:lnTo>
                    <a:pt x="6186" y="10532"/>
                  </a:lnTo>
                  <a:lnTo>
                    <a:pt x="6400" y="10372"/>
                  </a:lnTo>
                  <a:lnTo>
                    <a:pt x="6586" y="10185"/>
                  </a:lnTo>
                  <a:lnTo>
                    <a:pt x="6773" y="9972"/>
                  </a:lnTo>
                  <a:lnTo>
                    <a:pt x="6933" y="9759"/>
                  </a:lnTo>
                  <a:lnTo>
                    <a:pt x="7093" y="9545"/>
                  </a:lnTo>
                  <a:lnTo>
                    <a:pt x="7200" y="9305"/>
                  </a:lnTo>
                  <a:lnTo>
                    <a:pt x="7333" y="9066"/>
                  </a:lnTo>
                  <a:lnTo>
                    <a:pt x="7413" y="8826"/>
                  </a:lnTo>
                  <a:lnTo>
                    <a:pt x="7493" y="8586"/>
                  </a:lnTo>
                  <a:lnTo>
                    <a:pt x="7546" y="8319"/>
                  </a:lnTo>
                  <a:lnTo>
                    <a:pt x="7600" y="8052"/>
                  </a:lnTo>
                  <a:lnTo>
                    <a:pt x="7626" y="7786"/>
                  </a:lnTo>
                  <a:lnTo>
                    <a:pt x="7626" y="7519"/>
                  </a:lnTo>
                  <a:lnTo>
                    <a:pt x="7600" y="7252"/>
                  </a:lnTo>
                  <a:lnTo>
                    <a:pt x="7573" y="7012"/>
                  </a:lnTo>
                  <a:lnTo>
                    <a:pt x="7520" y="6746"/>
                  </a:lnTo>
                  <a:lnTo>
                    <a:pt x="7440" y="6479"/>
                  </a:lnTo>
                  <a:lnTo>
                    <a:pt x="7333" y="6213"/>
                  </a:lnTo>
                  <a:lnTo>
                    <a:pt x="7226" y="5973"/>
                  </a:lnTo>
                  <a:lnTo>
                    <a:pt x="7066" y="5733"/>
                  </a:lnTo>
                  <a:lnTo>
                    <a:pt x="6906" y="5493"/>
                  </a:lnTo>
                  <a:lnTo>
                    <a:pt x="6720" y="5279"/>
                  </a:lnTo>
                  <a:lnTo>
                    <a:pt x="6506" y="5066"/>
                  </a:lnTo>
                  <a:lnTo>
                    <a:pt x="6293" y="4853"/>
                  </a:lnTo>
                  <a:lnTo>
                    <a:pt x="6293" y="3440"/>
                  </a:lnTo>
                  <a:lnTo>
                    <a:pt x="7760" y="3440"/>
                  </a:lnTo>
                  <a:lnTo>
                    <a:pt x="7893" y="3413"/>
                  </a:lnTo>
                  <a:lnTo>
                    <a:pt x="8000" y="3333"/>
                  </a:lnTo>
                  <a:lnTo>
                    <a:pt x="8053" y="3253"/>
                  </a:lnTo>
                  <a:lnTo>
                    <a:pt x="8080" y="3120"/>
                  </a:lnTo>
                  <a:lnTo>
                    <a:pt x="8080" y="2106"/>
                  </a:lnTo>
                  <a:lnTo>
                    <a:pt x="8080" y="2026"/>
                  </a:lnTo>
                  <a:lnTo>
                    <a:pt x="8053" y="1946"/>
                  </a:lnTo>
                  <a:lnTo>
                    <a:pt x="7973" y="1866"/>
                  </a:lnTo>
                  <a:lnTo>
                    <a:pt x="7893" y="1813"/>
                  </a:lnTo>
                  <a:lnTo>
                    <a:pt x="4160" y="27"/>
                  </a:lnTo>
                  <a:lnTo>
                    <a:pt x="4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2"/>
            <p:cNvSpPr/>
            <p:nvPr/>
          </p:nvSpPr>
          <p:spPr>
            <a:xfrm>
              <a:off x="3435673" y="7558845"/>
              <a:ext cx="40948" cy="55245"/>
            </a:xfrm>
            <a:custGeom>
              <a:rect b="b" l="l" r="r" t="t"/>
              <a:pathLst>
                <a:path extrusionOk="0" h="2987" w="2214">
                  <a:moveTo>
                    <a:pt x="1893" y="0"/>
                  </a:moveTo>
                  <a:lnTo>
                    <a:pt x="1627" y="27"/>
                  </a:lnTo>
                  <a:lnTo>
                    <a:pt x="1387" y="80"/>
                  </a:lnTo>
                  <a:lnTo>
                    <a:pt x="1173" y="187"/>
                  </a:lnTo>
                  <a:lnTo>
                    <a:pt x="960" y="347"/>
                  </a:lnTo>
                  <a:lnTo>
                    <a:pt x="773" y="507"/>
                  </a:lnTo>
                  <a:lnTo>
                    <a:pt x="640" y="693"/>
                  </a:lnTo>
                  <a:lnTo>
                    <a:pt x="507" y="933"/>
                  </a:lnTo>
                  <a:lnTo>
                    <a:pt x="427" y="1173"/>
                  </a:lnTo>
                  <a:lnTo>
                    <a:pt x="320" y="1173"/>
                  </a:lnTo>
                  <a:lnTo>
                    <a:pt x="187" y="1200"/>
                  </a:lnTo>
                  <a:lnTo>
                    <a:pt x="80" y="1280"/>
                  </a:lnTo>
                  <a:lnTo>
                    <a:pt x="27" y="1387"/>
                  </a:lnTo>
                  <a:lnTo>
                    <a:pt x="0" y="1493"/>
                  </a:lnTo>
                  <a:lnTo>
                    <a:pt x="27" y="1600"/>
                  </a:lnTo>
                  <a:lnTo>
                    <a:pt x="80" y="1707"/>
                  </a:lnTo>
                  <a:lnTo>
                    <a:pt x="187" y="1787"/>
                  </a:lnTo>
                  <a:lnTo>
                    <a:pt x="320" y="1813"/>
                  </a:lnTo>
                  <a:lnTo>
                    <a:pt x="427" y="1813"/>
                  </a:lnTo>
                  <a:lnTo>
                    <a:pt x="507" y="2053"/>
                  </a:lnTo>
                  <a:lnTo>
                    <a:pt x="640" y="2293"/>
                  </a:lnTo>
                  <a:lnTo>
                    <a:pt x="773" y="2480"/>
                  </a:lnTo>
                  <a:lnTo>
                    <a:pt x="960" y="2640"/>
                  </a:lnTo>
                  <a:lnTo>
                    <a:pt x="1173" y="2800"/>
                  </a:lnTo>
                  <a:lnTo>
                    <a:pt x="1387" y="2880"/>
                  </a:lnTo>
                  <a:lnTo>
                    <a:pt x="1627" y="2960"/>
                  </a:lnTo>
                  <a:lnTo>
                    <a:pt x="1893" y="2986"/>
                  </a:lnTo>
                  <a:lnTo>
                    <a:pt x="2027" y="2960"/>
                  </a:lnTo>
                  <a:lnTo>
                    <a:pt x="2133" y="2880"/>
                  </a:lnTo>
                  <a:lnTo>
                    <a:pt x="2187" y="2773"/>
                  </a:lnTo>
                  <a:lnTo>
                    <a:pt x="2213" y="2640"/>
                  </a:lnTo>
                  <a:lnTo>
                    <a:pt x="2187" y="2533"/>
                  </a:lnTo>
                  <a:lnTo>
                    <a:pt x="2133" y="2427"/>
                  </a:lnTo>
                  <a:lnTo>
                    <a:pt x="2027" y="2347"/>
                  </a:lnTo>
                  <a:lnTo>
                    <a:pt x="1893" y="2320"/>
                  </a:lnTo>
                  <a:lnTo>
                    <a:pt x="1760" y="2320"/>
                  </a:lnTo>
                  <a:lnTo>
                    <a:pt x="1653" y="2293"/>
                  </a:lnTo>
                  <a:lnTo>
                    <a:pt x="1547" y="2240"/>
                  </a:lnTo>
                  <a:lnTo>
                    <a:pt x="1440" y="2187"/>
                  </a:lnTo>
                  <a:lnTo>
                    <a:pt x="1333" y="2107"/>
                  </a:lnTo>
                  <a:lnTo>
                    <a:pt x="1253" y="2027"/>
                  </a:lnTo>
                  <a:lnTo>
                    <a:pt x="1173" y="1920"/>
                  </a:lnTo>
                  <a:lnTo>
                    <a:pt x="1120" y="1813"/>
                  </a:lnTo>
                  <a:lnTo>
                    <a:pt x="1893" y="1813"/>
                  </a:lnTo>
                  <a:lnTo>
                    <a:pt x="2027" y="1787"/>
                  </a:lnTo>
                  <a:lnTo>
                    <a:pt x="2133" y="1707"/>
                  </a:lnTo>
                  <a:lnTo>
                    <a:pt x="2187" y="1600"/>
                  </a:lnTo>
                  <a:lnTo>
                    <a:pt x="2213" y="1493"/>
                  </a:lnTo>
                  <a:lnTo>
                    <a:pt x="2187" y="1387"/>
                  </a:lnTo>
                  <a:lnTo>
                    <a:pt x="2133" y="1280"/>
                  </a:lnTo>
                  <a:lnTo>
                    <a:pt x="2027" y="1200"/>
                  </a:lnTo>
                  <a:lnTo>
                    <a:pt x="1893" y="1173"/>
                  </a:lnTo>
                  <a:lnTo>
                    <a:pt x="1120" y="1173"/>
                  </a:lnTo>
                  <a:lnTo>
                    <a:pt x="1173" y="1067"/>
                  </a:lnTo>
                  <a:lnTo>
                    <a:pt x="1253" y="960"/>
                  </a:lnTo>
                  <a:lnTo>
                    <a:pt x="1333" y="880"/>
                  </a:lnTo>
                  <a:lnTo>
                    <a:pt x="1440" y="800"/>
                  </a:lnTo>
                  <a:lnTo>
                    <a:pt x="1547" y="747"/>
                  </a:lnTo>
                  <a:lnTo>
                    <a:pt x="1653" y="693"/>
                  </a:lnTo>
                  <a:lnTo>
                    <a:pt x="1760" y="667"/>
                  </a:lnTo>
                  <a:lnTo>
                    <a:pt x="1893" y="667"/>
                  </a:lnTo>
                  <a:lnTo>
                    <a:pt x="2027" y="640"/>
                  </a:lnTo>
                  <a:lnTo>
                    <a:pt x="2133" y="560"/>
                  </a:lnTo>
                  <a:lnTo>
                    <a:pt x="2187" y="453"/>
                  </a:lnTo>
                  <a:lnTo>
                    <a:pt x="2213" y="320"/>
                  </a:lnTo>
                  <a:lnTo>
                    <a:pt x="2187" y="214"/>
                  </a:lnTo>
                  <a:lnTo>
                    <a:pt x="2133" y="107"/>
                  </a:lnTo>
                  <a:lnTo>
                    <a:pt x="2027" y="27"/>
                  </a:lnTo>
                  <a:lnTo>
                    <a:pt x="18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3" name="Shape 543"/>
        <p:cNvGrpSpPr/>
        <p:nvPr/>
      </p:nvGrpSpPr>
      <p:grpSpPr>
        <a:xfrm>
          <a:off x="0" y="0"/>
          <a:ext cx="0" cy="0"/>
          <a:chOff x="0" y="0"/>
          <a:chExt cx="0" cy="0"/>
        </a:xfrm>
      </p:grpSpPr>
      <p:sp>
        <p:nvSpPr>
          <p:cNvPr id="544" name="Google Shape;544;p23"/>
          <p:cNvSpPr txBox="1"/>
          <p:nvPr>
            <p:ph idx="4294967295" type="title"/>
          </p:nvPr>
        </p:nvSpPr>
        <p:spPr>
          <a:xfrm>
            <a:off x="883075" y="1940400"/>
            <a:ext cx="5826600" cy="100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545" name="Google Shape;545;p23"/>
          <p:cNvSpPr txBox="1"/>
          <p:nvPr>
            <p:ph idx="4294967295" type="body"/>
          </p:nvPr>
        </p:nvSpPr>
        <p:spPr>
          <a:xfrm>
            <a:off x="1411758" y="2702101"/>
            <a:ext cx="5021100" cy="5544000"/>
          </a:xfrm>
          <a:prstGeom prst="rect">
            <a:avLst/>
          </a:prstGeom>
        </p:spPr>
        <p:txBody>
          <a:bodyPr anchorCtr="0" anchor="ctr" bIns="91425" lIns="91425" spcFirstLastPara="1" rIns="91425" wrap="square" tIns="91425">
            <a:noAutofit/>
          </a:bodyPr>
          <a:lstStyle/>
          <a:p>
            <a:pPr indent="0" lvl="0" marL="0" rtl="0" algn="l">
              <a:spcBef>
                <a:spcPts val="1400"/>
              </a:spcBef>
              <a:spcAft>
                <a:spcPts val="0"/>
              </a:spcAft>
              <a:buNone/>
            </a:pPr>
            <a:r>
              <a:rPr lang="en" sz="1400">
                <a:solidFill>
                  <a:schemeClr val="lt1"/>
                </a:solidFill>
                <a:latin typeface="Arial"/>
                <a:ea typeface="Arial"/>
                <a:cs typeface="Arial"/>
                <a:sym typeface="Arial"/>
              </a:rPr>
              <a:t>If you have a free account, in order to use this template, you must credit </a:t>
            </a:r>
            <a:r>
              <a:rPr b="1" lang="en" sz="1400" u="sng">
                <a:solidFill>
                  <a:srgbClr val="869FB2"/>
                </a:solidFill>
                <a:latin typeface="Arial"/>
                <a:ea typeface="Arial"/>
                <a:cs typeface="Arial"/>
                <a:sym typeface="Arial"/>
                <a:hlinkClick r:id="rId3">
                  <a:extLst>
                    <a:ext uri="{A12FA001-AC4F-418D-AE19-62706E023703}">
                      <ahyp:hlinkClr val="tx"/>
                    </a:ext>
                  </a:extLst>
                </a:hlinkClick>
              </a:rPr>
              <a:t>Slidesgo</a:t>
            </a:r>
            <a:r>
              <a:rPr lang="en" sz="1400">
                <a:latin typeface="Arial"/>
                <a:ea typeface="Arial"/>
                <a:cs typeface="Arial"/>
                <a:sym typeface="Arial"/>
              </a:rPr>
              <a:t> </a:t>
            </a:r>
            <a:r>
              <a:rPr lang="en" sz="1400">
                <a:solidFill>
                  <a:schemeClr val="lt1"/>
                </a:solidFill>
                <a:latin typeface="Arial"/>
                <a:ea typeface="Arial"/>
                <a:cs typeface="Arial"/>
                <a:sym typeface="Arial"/>
              </a:rPr>
              <a:t>by keeping the credits line </a:t>
            </a:r>
            <a:r>
              <a:rPr lang="en" sz="1400">
                <a:solidFill>
                  <a:srgbClr val="869FB2"/>
                </a:solidFill>
                <a:latin typeface="Arial"/>
                <a:ea typeface="Arial"/>
                <a:cs typeface="Arial"/>
                <a:sym typeface="Arial"/>
              </a:rPr>
              <a:t>"</a:t>
            </a:r>
            <a:r>
              <a:rPr b="1" lang="en" sz="1400">
                <a:solidFill>
                  <a:srgbClr val="869FB2"/>
                </a:solidFill>
                <a:latin typeface="Arial"/>
                <a:ea typeface="Arial"/>
                <a:cs typeface="Arial"/>
                <a:sym typeface="Arial"/>
              </a:rPr>
              <a:t>This template has been created by Slidesgo</a:t>
            </a:r>
            <a:r>
              <a:rPr lang="en" sz="1400">
                <a:solidFill>
                  <a:srgbClr val="869FB2"/>
                </a:solidFill>
                <a:latin typeface="Arial"/>
                <a:ea typeface="Arial"/>
                <a:cs typeface="Arial"/>
                <a:sym typeface="Arial"/>
              </a:rPr>
              <a:t>"</a:t>
            </a:r>
            <a:r>
              <a:rPr lang="en" sz="1400">
                <a:solidFill>
                  <a:schemeClr val="lt1"/>
                </a:solidFill>
                <a:latin typeface="Arial"/>
                <a:ea typeface="Arial"/>
                <a:cs typeface="Arial"/>
                <a:sym typeface="Arial"/>
              </a:rPr>
              <a:t>. Please refer to the next slide to read the instructions for premium users.</a:t>
            </a:r>
            <a:endParaRPr sz="17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300">
                <a:solidFill>
                  <a:srgbClr val="869FB2"/>
                </a:solidFill>
                <a:latin typeface="Arial"/>
                <a:ea typeface="Arial"/>
                <a:cs typeface="Arial"/>
                <a:sym typeface="Arial"/>
              </a:rPr>
              <a:t>As a free user, you are allowed to:</a:t>
            </a:r>
            <a:endParaRPr b="1" sz="13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300">
                <a:solidFill>
                  <a:srgbClr val="FFFFFF"/>
                </a:solidFill>
                <a:latin typeface="Arial"/>
                <a:ea typeface="Arial"/>
                <a:cs typeface="Arial"/>
                <a:sym typeface="Arial"/>
              </a:rPr>
              <a:t>- Modify this template.</a:t>
            </a:r>
            <a:endParaRPr sz="13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300">
                <a:solidFill>
                  <a:srgbClr val="FFFFFF"/>
                </a:solidFill>
                <a:latin typeface="Arial"/>
                <a:ea typeface="Arial"/>
                <a:cs typeface="Arial"/>
                <a:sym typeface="Arial"/>
              </a:rPr>
              <a:t>- Use it for both personal and commercial projects.</a:t>
            </a:r>
            <a:endParaRPr sz="13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300">
                <a:solidFill>
                  <a:srgbClr val="869FB2"/>
                </a:solidFill>
                <a:latin typeface="Arial"/>
                <a:ea typeface="Arial"/>
                <a:cs typeface="Arial"/>
                <a:sym typeface="Arial"/>
              </a:rPr>
              <a:t>You are not allowed to:</a:t>
            </a:r>
            <a:endParaRPr b="1" sz="13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300">
                <a:solidFill>
                  <a:srgbClr val="FFFFFF"/>
                </a:solidFill>
                <a:latin typeface="Arial"/>
                <a:ea typeface="Arial"/>
                <a:cs typeface="Arial"/>
                <a:sym typeface="Arial"/>
              </a:rPr>
              <a:t>- Sublicense, sell or rent any of Slidesgo Content (or a modified version of Slidesgo Content).</a:t>
            </a:r>
            <a:endParaRPr sz="13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300">
                <a:solidFill>
                  <a:srgbClr val="FFFFFF"/>
                </a:solidFill>
                <a:latin typeface="Arial"/>
                <a:ea typeface="Arial"/>
                <a:cs typeface="Arial"/>
                <a:sym typeface="Arial"/>
              </a:rPr>
              <a:t>- Distribute Slidesgo Content unless it has been expressly authorized by Slidesgo.</a:t>
            </a:r>
            <a:endParaRPr sz="13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300">
                <a:solidFill>
                  <a:srgbClr val="FFFFFF"/>
                </a:solidFill>
                <a:latin typeface="Arial"/>
                <a:ea typeface="Arial"/>
                <a:cs typeface="Arial"/>
                <a:sym typeface="Arial"/>
              </a:rPr>
              <a:t>- Include Slidesgo Content in an online or offline database or file.</a:t>
            </a:r>
            <a:endParaRPr sz="13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300">
                <a:solidFill>
                  <a:srgbClr val="FFFFFF"/>
                </a:solidFill>
                <a:latin typeface="Arial"/>
                <a:ea typeface="Arial"/>
                <a:cs typeface="Arial"/>
                <a:sym typeface="Arial"/>
              </a:rPr>
              <a:t>- Offer Slidesgo templates (or modified versions of Slidesgo templates) for download.</a:t>
            </a:r>
            <a:endParaRPr sz="13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300">
                <a:solidFill>
                  <a:srgbClr val="FFFFFF"/>
                </a:solidFill>
                <a:latin typeface="Arial"/>
                <a:ea typeface="Arial"/>
                <a:cs typeface="Arial"/>
                <a:sym typeface="Arial"/>
              </a:rPr>
              <a:t>- Acquire the copyright of Slidesgo Content.</a:t>
            </a:r>
            <a:endParaRPr sz="1300">
              <a:solidFill>
                <a:srgbClr val="FFFFFF"/>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ctr">
              <a:spcBef>
                <a:spcPts val="0"/>
              </a:spcBef>
              <a:spcAft>
                <a:spcPts val="0"/>
              </a:spcAft>
              <a:buNone/>
            </a:pPr>
            <a:r>
              <a:t/>
            </a:r>
            <a:endParaRPr sz="1600">
              <a:solidFill>
                <a:srgbClr val="435D74"/>
              </a:solidFill>
              <a:latin typeface="Arial"/>
              <a:ea typeface="Arial"/>
              <a:cs typeface="Arial"/>
              <a:sym typeface="Arial"/>
            </a:endParaRPr>
          </a:p>
          <a:p>
            <a:pPr indent="0" lvl="0" marL="0" rtl="0" algn="l">
              <a:spcBef>
                <a:spcPts val="0"/>
              </a:spcBef>
              <a:spcAft>
                <a:spcPts val="0"/>
              </a:spcAft>
              <a:buNone/>
            </a:pPr>
            <a:r>
              <a:t/>
            </a:r>
            <a:endParaRPr sz="1600">
              <a:solidFill>
                <a:srgbClr val="435D74"/>
              </a:solidFill>
              <a:latin typeface="Arial"/>
              <a:ea typeface="Arial"/>
              <a:cs typeface="Arial"/>
              <a:sym typeface="Arial"/>
            </a:endParaRPr>
          </a:p>
        </p:txBody>
      </p:sp>
      <p:sp>
        <p:nvSpPr>
          <p:cNvPr id="546" name="Google Shape;546;p23"/>
          <p:cNvSpPr txBox="1"/>
          <p:nvPr>
            <p:ph idx="4294967295" type="body"/>
          </p:nvPr>
        </p:nvSpPr>
        <p:spPr>
          <a:xfrm>
            <a:off x="866746" y="8573607"/>
            <a:ext cx="5826600" cy="91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FFFFFF"/>
                </a:solidFill>
                <a:latin typeface="Arial"/>
                <a:ea typeface="Arial"/>
                <a:cs typeface="Arial"/>
                <a:sym typeface="Arial"/>
              </a:rPr>
              <a:t>For more information about editing slides, please read our FAQs or visit Slidesgo School:</a:t>
            </a:r>
            <a:endParaRPr sz="1300">
              <a:solidFill>
                <a:srgbClr val="FFFFFF"/>
              </a:solidFill>
              <a:latin typeface="Arial"/>
              <a:ea typeface="Arial"/>
              <a:cs typeface="Arial"/>
              <a:sym typeface="Arial"/>
            </a:endParaRPr>
          </a:p>
          <a:p>
            <a:pPr indent="0" lvl="0" marL="0" rtl="0" algn="ctr">
              <a:spcBef>
                <a:spcPts val="0"/>
              </a:spcBef>
              <a:spcAft>
                <a:spcPts val="0"/>
              </a:spcAft>
              <a:buNone/>
            </a:pPr>
            <a:r>
              <a:rPr lang="en" sz="13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300">
                <a:solidFill>
                  <a:srgbClr val="FFFFFF"/>
                </a:solidFill>
                <a:latin typeface="Arial"/>
                <a:ea typeface="Arial"/>
                <a:cs typeface="Arial"/>
                <a:sym typeface="Arial"/>
              </a:rPr>
              <a:t> and </a:t>
            </a:r>
            <a:r>
              <a:rPr lang="en" sz="13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300" u="sng">
              <a:solidFill>
                <a:srgbClr val="869FB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24"/>
          <p:cNvSpPr txBox="1"/>
          <p:nvPr/>
        </p:nvSpPr>
        <p:spPr>
          <a:xfrm>
            <a:off x="883320" y="1939915"/>
            <a:ext cx="5828100" cy="100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a:p>
            <a:pPr indent="0" lvl="0" marL="0" rtl="0" algn="ctr">
              <a:spcBef>
                <a:spcPts val="0"/>
              </a:spcBef>
              <a:spcAft>
                <a:spcPts val="0"/>
              </a:spcAft>
              <a:buNone/>
            </a:pPr>
            <a:r>
              <a:t/>
            </a:r>
            <a:endParaRPr sz="2400">
              <a:solidFill>
                <a:srgbClr val="FFFFFF"/>
              </a:solidFill>
            </a:endParaRPr>
          </a:p>
        </p:txBody>
      </p:sp>
      <p:sp>
        <p:nvSpPr>
          <p:cNvPr id="552" name="Google Shape;552;p24"/>
          <p:cNvSpPr txBox="1"/>
          <p:nvPr/>
        </p:nvSpPr>
        <p:spPr>
          <a:xfrm>
            <a:off x="1412150" y="2701425"/>
            <a:ext cx="5022600" cy="5542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100"/>
              </a:spcBef>
              <a:spcAft>
                <a:spcPts val="0"/>
              </a:spcAft>
              <a:buClr>
                <a:schemeClr val="dk1"/>
              </a:buClr>
              <a:buSzPts val="900"/>
              <a:buFont typeface="Arial"/>
              <a:buNone/>
            </a:pPr>
            <a:r>
              <a:rPr lang="en" sz="1200">
                <a:solidFill>
                  <a:schemeClr val="lt1"/>
                </a:solidFill>
              </a:rPr>
              <a:t>As a Premium user, you can use this template without attributing </a:t>
            </a:r>
            <a:r>
              <a:rPr b="1" lang="en" sz="1200" u="sng">
                <a:solidFill>
                  <a:srgbClr val="869FB2"/>
                </a:solidFill>
              </a:rPr>
              <a:t>S</a:t>
            </a:r>
            <a:r>
              <a:rPr b="1" lang="en" sz="1200" u="sng">
                <a:solidFill>
                  <a:srgbClr val="869FB2"/>
                </a:solidFill>
                <a:hlinkClick r:id="rId3">
                  <a:extLst>
                    <a:ext uri="{A12FA001-AC4F-418D-AE19-62706E023703}">
                      <ahyp:hlinkClr val="tx"/>
                    </a:ext>
                  </a:extLst>
                </a:hlinkClick>
              </a:rPr>
              <a:t>lidesgo</a:t>
            </a:r>
            <a:r>
              <a:rPr lang="en" sz="1200">
                <a:solidFill>
                  <a:schemeClr val="lt1"/>
                </a:solidFill>
              </a:rPr>
              <a:t>.</a:t>
            </a:r>
            <a:endParaRPr sz="1300">
              <a:solidFill>
                <a:srgbClr val="FFFFFF"/>
              </a:solidFill>
            </a:endParaRPr>
          </a:p>
          <a:p>
            <a:pPr indent="0" lvl="0" marL="0" rtl="0" algn="l">
              <a:lnSpc>
                <a:spcPct val="115000"/>
              </a:lnSpc>
              <a:spcBef>
                <a:spcPts val="1400"/>
              </a:spcBef>
              <a:spcAft>
                <a:spcPts val="0"/>
              </a:spcAft>
              <a:buNone/>
            </a:pPr>
            <a:r>
              <a:rPr b="1" lang="en" sz="1200">
                <a:solidFill>
                  <a:srgbClr val="869FB2"/>
                </a:solidFill>
              </a:rPr>
              <a:t>You are allowed to:</a:t>
            </a:r>
            <a:endParaRPr b="1" sz="1200">
              <a:solidFill>
                <a:srgbClr val="869FB2"/>
              </a:solidFill>
            </a:endParaRPr>
          </a:p>
          <a:p>
            <a:pPr indent="-304800" lvl="0" marL="457200" rtl="0" algn="l">
              <a:lnSpc>
                <a:spcPct val="115000"/>
              </a:lnSpc>
              <a:spcBef>
                <a:spcPts val="400"/>
              </a:spcBef>
              <a:spcAft>
                <a:spcPts val="0"/>
              </a:spcAft>
              <a:buClr>
                <a:srgbClr val="FFFFFF"/>
              </a:buClr>
              <a:buSzPts val="1200"/>
              <a:buFont typeface="Arial"/>
              <a:buChar char="●"/>
            </a:pPr>
            <a:r>
              <a:rPr lang="en" sz="1200">
                <a:solidFill>
                  <a:srgbClr val="FFFFFF"/>
                </a:solidFill>
              </a:rPr>
              <a:t>Modify this template.</a:t>
            </a:r>
            <a:endParaRPr sz="1200">
              <a:solidFill>
                <a:srgbClr val="FFFFFF"/>
              </a:solidFill>
            </a:endParaRPr>
          </a:p>
          <a:p>
            <a:pPr indent="-304800" lvl="0" marL="457200" rtl="0" algn="l">
              <a:lnSpc>
                <a:spcPct val="115000"/>
              </a:lnSpc>
              <a:spcBef>
                <a:spcPts val="0"/>
              </a:spcBef>
              <a:spcAft>
                <a:spcPts val="0"/>
              </a:spcAft>
              <a:buClr>
                <a:srgbClr val="FFFFFF"/>
              </a:buClr>
              <a:buSzPts val="1200"/>
              <a:buFont typeface="Arial"/>
              <a:buChar char="●"/>
            </a:pPr>
            <a:r>
              <a:rPr lang="en" sz="1200">
                <a:solidFill>
                  <a:srgbClr val="FFFFFF"/>
                </a:solidFill>
              </a:rPr>
              <a:t>Use it for both personal and commercial purposes.</a:t>
            </a:r>
            <a:endParaRPr sz="1200">
              <a:solidFill>
                <a:srgbClr val="FFFFFF"/>
              </a:solidFill>
            </a:endParaRPr>
          </a:p>
          <a:p>
            <a:pPr indent="-304800" lvl="0" marL="457200" rtl="0" algn="l">
              <a:lnSpc>
                <a:spcPct val="115000"/>
              </a:lnSpc>
              <a:spcBef>
                <a:spcPts val="0"/>
              </a:spcBef>
              <a:spcAft>
                <a:spcPts val="0"/>
              </a:spcAft>
              <a:buClr>
                <a:srgbClr val="FFFFFF"/>
              </a:buClr>
              <a:buSzPts val="1200"/>
              <a:buFont typeface="Arial"/>
              <a:buChar char="●"/>
            </a:pPr>
            <a:r>
              <a:rPr lang="en" sz="1200">
                <a:solidFill>
                  <a:srgbClr val="FFFFFF"/>
                </a:solidFill>
              </a:rPr>
              <a:t>Hide or delete the “Thanks” slide and the mention to Slidesgo in the credits.</a:t>
            </a:r>
            <a:endParaRPr sz="1200">
              <a:solidFill>
                <a:srgbClr val="FFFFFF"/>
              </a:solidFill>
            </a:endParaRPr>
          </a:p>
          <a:p>
            <a:pPr indent="-304800" lvl="0" marL="457200" rtl="0" algn="l">
              <a:lnSpc>
                <a:spcPct val="115000"/>
              </a:lnSpc>
              <a:spcBef>
                <a:spcPts val="0"/>
              </a:spcBef>
              <a:spcAft>
                <a:spcPts val="0"/>
              </a:spcAft>
              <a:buClr>
                <a:srgbClr val="FFFFFF"/>
              </a:buClr>
              <a:buSzPts val="1200"/>
              <a:buFont typeface="Arial"/>
              <a:buChar char="●"/>
            </a:pPr>
            <a:r>
              <a:rPr lang="en" sz="1200">
                <a:solidFill>
                  <a:srgbClr val="FFFFFF"/>
                </a:solidFill>
              </a:rPr>
              <a:t>Share this template in an editable format with people who are not part of your team.</a:t>
            </a:r>
            <a:endParaRPr sz="1200">
              <a:solidFill>
                <a:srgbClr val="FFFFFF"/>
              </a:solidFill>
            </a:endParaRPr>
          </a:p>
          <a:p>
            <a:pPr indent="0" lvl="0" marL="0" rtl="0" algn="l">
              <a:lnSpc>
                <a:spcPct val="115000"/>
              </a:lnSpc>
              <a:spcBef>
                <a:spcPts val="1400"/>
              </a:spcBef>
              <a:spcAft>
                <a:spcPts val="0"/>
              </a:spcAft>
              <a:buNone/>
            </a:pPr>
            <a:r>
              <a:rPr b="1" lang="en" sz="1200">
                <a:solidFill>
                  <a:srgbClr val="869FB2"/>
                </a:solidFill>
              </a:rPr>
              <a:t>You are not allowed to:</a:t>
            </a:r>
            <a:endParaRPr b="1" sz="1200">
              <a:solidFill>
                <a:srgbClr val="869FB2"/>
              </a:solidFill>
            </a:endParaRPr>
          </a:p>
          <a:p>
            <a:pPr indent="-304800" lvl="0" marL="457200" rtl="0" algn="l">
              <a:lnSpc>
                <a:spcPct val="115000"/>
              </a:lnSpc>
              <a:spcBef>
                <a:spcPts val="400"/>
              </a:spcBef>
              <a:spcAft>
                <a:spcPts val="0"/>
              </a:spcAft>
              <a:buClr>
                <a:srgbClr val="FFFFFF"/>
              </a:buClr>
              <a:buSzPts val="1200"/>
              <a:buFont typeface="Arial"/>
              <a:buChar char="●"/>
            </a:pPr>
            <a:r>
              <a:rPr lang="en" sz="1200">
                <a:solidFill>
                  <a:srgbClr val="FFFFFF"/>
                </a:solidFill>
              </a:rPr>
              <a:t>Sublicense, sell or rent this Slidesgo Template (or a modified version of this Slidesgo Template).</a:t>
            </a:r>
            <a:endParaRPr sz="1200">
              <a:solidFill>
                <a:srgbClr val="FFFFFF"/>
              </a:solidFill>
            </a:endParaRPr>
          </a:p>
          <a:p>
            <a:pPr indent="-304800" lvl="0" marL="457200" rtl="0" algn="l">
              <a:lnSpc>
                <a:spcPct val="115000"/>
              </a:lnSpc>
              <a:spcBef>
                <a:spcPts val="0"/>
              </a:spcBef>
              <a:spcAft>
                <a:spcPts val="0"/>
              </a:spcAft>
              <a:buClr>
                <a:srgbClr val="FFFFFF"/>
              </a:buClr>
              <a:buSzPts val="1200"/>
              <a:buFont typeface="Arial"/>
              <a:buChar char="●"/>
            </a:pPr>
            <a:r>
              <a:rPr lang="en" sz="12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200">
              <a:solidFill>
                <a:srgbClr val="FFFFFF"/>
              </a:solidFill>
            </a:endParaRPr>
          </a:p>
          <a:p>
            <a:pPr indent="-304800" lvl="0" marL="457200" rtl="0" algn="l">
              <a:lnSpc>
                <a:spcPct val="115000"/>
              </a:lnSpc>
              <a:spcBef>
                <a:spcPts val="0"/>
              </a:spcBef>
              <a:spcAft>
                <a:spcPts val="0"/>
              </a:spcAft>
              <a:buClr>
                <a:srgbClr val="FFFFFF"/>
              </a:buClr>
              <a:buSzPts val="1200"/>
              <a:buFont typeface="Arial"/>
              <a:buChar char="●"/>
            </a:pPr>
            <a:r>
              <a:rPr lang="en" sz="1200">
                <a:solidFill>
                  <a:srgbClr val="FFFFFF"/>
                </a:solidFill>
              </a:rPr>
              <a:t>Use any of the elements that are part of this Slidesgo Template in an isolated and separated way from this Template.</a:t>
            </a:r>
            <a:endParaRPr sz="1200">
              <a:solidFill>
                <a:srgbClr val="FFFFFF"/>
              </a:solidFill>
            </a:endParaRPr>
          </a:p>
          <a:p>
            <a:pPr indent="-304800" lvl="0" marL="457200" rtl="0" algn="l">
              <a:lnSpc>
                <a:spcPct val="115000"/>
              </a:lnSpc>
              <a:spcBef>
                <a:spcPts val="0"/>
              </a:spcBef>
              <a:spcAft>
                <a:spcPts val="0"/>
              </a:spcAft>
              <a:buClr>
                <a:srgbClr val="FFFFFF"/>
              </a:buClr>
              <a:buSzPts val="1200"/>
              <a:buFont typeface="Arial"/>
              <a:buChar char="●"/>
            </a:pPr>
            <a:r>
              <a:rPr lang="en" sz="1200">
                <a:solidFill>
                  <a:srgbClr val="FFFFFF"/>
                </a:solidFill>
              </a:rPr>
              <a:t>Register any of the elements that are part of this template as a trademark or logo, or register it as a work in an intellectual property registry or similar.</a:t>
            </a:r>
            <a:endParaRPr sz="1200">
              <a:solidFill>
                <a:srgbClr val="FFFFFF"/>
              </a:solidFill>
            </a:endParaRPr>
          </a:p>
          <a:p>
            <a:pPr indent="0" lvl="0" marL="0" rtl="0" algn="l">
              <a:lnSpc>
                <a:spcPct val="115000"/>
              </a:lnSpc>
              <a:spcBef>
                <a:spcPts val="0"/>
              </a:spcBef>
              <a:spcAft>
                <a:spcPts val="0"/>
              </a:spcAft>
              <a:buNone/>
            </a:pPr>
            <a:r>
              <a:t/>
            </a:r>
            <a:endParaRPr sz="1200">
              <a:solidFill>
                <a:srgbClr val="FFFFFF"/>
              </a:solidFill>
            </a:endParaRPr>
          </a:p>
          <a:p>
            <a:pPr indent="0" lvl="0" marL="0" rtl="0" algn="l">
              <a:lnSpc>
                <a:spcPct val="115000"/>
              </a:lnSpc>
              <a:spcBef>
                <a:spcPts val="1400"/>
              </a:spcBef>
              <a:spcAft>
                <a:spcPts val="400"/>
              </a:spcAft>
              <a:buNone/>
            </a:pPr>
            <a:r>
              <a:t/>
            </a:r>
            <a:endParaRPr sz="1200">
              <a:solidFill>
                <a:srgbClr val="FFFFFF"/>
              </a:solidFill>
            </a:endParaRPr>
          </a:p>
        </p:txBody>
      </p:sp>
      <p:sp>
        <p:nvSpPr>
          <p:cNvPr id="553" name="Google Shape;553;p24"/>
          <p:cNvSpPr txBox="1"/>
          <p:nvPr/>
        </p:nvSpPr>
        <p:spPr>
          <a:xfrm>
            <a:off x="866987" y="8571462"/>
            <a:ext cx="5828100" cy="914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Slidesgo School:</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4">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5">
                  <a:extLst>
                    <a:ext uri="{A12FA001-AC4F-418D-AE19-62706E023703}">
                      <ahyp:hlinkClr val="tx"/>
                    </a:ext>
                  </a:extLst>
                </a:hlinkClick>
              </a:rPr>
              <a:t>https://slidesgo.com/slidesgo-school</a:t>
            </a:r>
            <a:endParaRPr sz="1300" u="sng">
              <a:solidFill>
                <a:srgbClr val="869FB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7" name="Shape 557"/>
        <p:cNvGrpSpPr/>
        <p:nvPr/>
      </p:nvGrpSpPr>
      <p:grpSpPr>
        <a:xfrm>
          <a:off x="0" y="0"/>
          <a:ext cx="0" cy="0"/>
          <a:chOff x="0" y="0"/>
          <a:chExt cx="0" cy="0"/>
        </a:xfrm>
      </p:grpSpPr>
      <p:sp>
        <p:nvSpPr>
          <p:cNvPr id="558" name="Google Shape;558;p25"/>
          <p:cNvSpPr txBox="1"/>
          <p:nvPr>
            <p:ph idx="4294967295" type="title"/>
          </p:nvPr>
        </p:nvSpPr>
        <p:spPr>
          <a:xfrm>
            <a:off x="866746" y="1983950"/>
            <a:ext cx="5826600" cy="100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559" name="Google Shape;559;p25"/>
          <p:cNvSpPr txBox="1"/>
          <p:nvPr>
            <p:ph idx="4294967295" type="body"/>
          </p:nvPr>
        </p:nvSpPr>
        <p:spPr>
          <a:xfrm>
            <a:off x="1382140" y="3608903"/>
            <a:ext cx="4828500" cy="91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rgbClr val="FFFFFF"/>
                </a:solidFill>
                <a:latin typeface="Arial"/>
                <a:ea typeface="Arial"/>
                <a:cs typeface="Arial"/>
                <a:sym typeface="Arial"/>
              </a:rPr>
              <a:t>This presentation has been made using the following fonts:</a:t>
            </a:r>
            <a:endParaRPr sz="1400">
              <a:solidFill>
                <a:srgbClr val="FFFFFF"/>
              </a:solidFill>
              <a:latin typeface="Arial"/>
              <a:ea typeface="Arial"/>
              <a:cs typeface="Arial"/>
              <a:sym typeface="Arial"/>
            </a:endParaRPr>
          </a:p>
          <a:p>
            <a:pPr indent="0" lvl="0" marL="0" rtl="0" algn="l">
              <a:spcBef>
                <a:spcPts val="0"/>
              </a:spcBef>
              <a:spcAft>
                <a:spcPts val="0"/>
              </a:spcAft>
              <a:buNone/>
            </a:pPr>
            <a:r>
              <a:t/>
            </a:r>
            <a:endParaRPr sz="1600">
              <a:solidFill>
                <a:srgbClr val="435D74"/>
              </a:solidFill>
              <a:latin typeface="Arial"/>
              <a:ea typeface="Arial"/>
              <a:cs typeface="Arial"/>
              <a:sym typeface="Arial"/>
            </a:endParaRPr>
          </a:p>
        </p:txBody>
      </p:sp>
      <p:sp>
        <p:nvSpPr>
          <p:cNvPr id="560" name="Google Shape;560;p25"/>
          <p:cNvSpPr txBox="1"/>
          <p:nvPr>
            <p:ph idx="4294967295" type="body"/>
          </p:nvPr>
        </p:nvSpPr>
        <p:spPr>
          <a:xfrm>
            <a:off x="1115365" y="3974369"/>
            <a:ext cx="5361900" cy="260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latin typeface="Arial"/>
                <a:ea typeface="Arial"/>
                <a:cs typeface="Arial"/>
                <a:sym typeface="Arial"/>
              </a:rPr>
              <a:t>DM Serif Display</a:t>
            </a:r>
            <a:endParaRPr b="1" sz="1300">
              <a:solidFill>
                <a:schemeClr val="lt1"/>
              </a:solidFill>
              <a:latin typeface="Arial"/>
              <a:ea typeface="Arial"/>
              <a:cs typeface="Arial"/>
              <a:sym typeface="Arial"/>
            </a:endParaRPr>
          </a:p>
          <a:p>
            <a:pPr indent="0" lvl="0" marL="0" rtl="0" algn="ctr">
              <a:spcBef>
                <a:spcPts val="0"/>
              </a:spcBef>
              <a:spcAft>
                <a:spcPts val="0"/>
              </a:spcAft>
              <a:buNone/>
            </a:pPr>
            <a:r>
              <a:rPr lang="en" sz="1300">
                <a:solidFill>
                  <a:schemeClr val="lt1"/>
                </a:solidFill>
                <a:latin typeface="Arial"/>
                <a:ea typeface="Arial"/>
                <a:cs typeface="Arial"/>
                <a:sym typeface="Arial"/>
              </a:rPr>
              <a:t>(</a:t>
            </a:r>
            <a:r>
              <a:rPr lang="en" sz="1300">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https://fonts.google.com/specimen/DM+Serif+Display</a:t>
            </a:r>
            <a:r>
              <a:rPr lang="en" sz="1300">
                <a:solidFill>
                  <a:schemeClr val="lt1"/>
                </a:solidFill>
                <a:latin typeface="Arial"/>
                <a:ea typeface="Arial"/>
                <a:cs typeface="Arial"/>
                <a:sym typeface="Arial"/>
              </a:rPr>
              <a:t>)</a:t>
            </a:r>
            <a:endParaRPr sz="1300">
              <a:solidFill>
                <a:schemeClr val="lt1"/>
              </a:solidFill>
              <a:latin typeface="Arial"/>
              <a:ea typeface="Arial"/>
              <a:cs typeface="Arial"/>
              <a:sym typeface="Arial"/>
            </a:endParaRPr>
          </a:p>
          <a:p>
            <a:pPr indent="0" lvl="0" marL="0" rtl="0" algn="ctr">
              <a:spcBef>
                <a:spcPts val="0"/>
              </a:spcBef>
              <a:spcAft>
                <a:spcPts val="0"/>
              </a:spcAft>
              <a:buNone/>
            </a:pPr>
            <a:r>
              <a:t/>
            </a:r>
            <a:endParaRPr sz="1000">
              <a:solidFill>
                <a:schemeClr val="lt1"/>
              </a:solidFill>
              <a:latin typeface="Arial"/>
              <a:ea typeface="Arial"/>
              <a:cs typeface="Arial"/>
              <a:sym typeface="Arial"/>
            </a:endParaRPr>
          </a:p>
          <a:p>
            <a:pPr indent="0" lvl="0" marL="0" rtl="0" algn="ctr">
              <a:spcBef>
                <a:spcPts val="0"/>
              </a:spcBef>
              <a:spcAft>
                <a:spcPts val="0"/>
              </a:spcAft>
              <a:buNone/>
            </a:pPr>
            <a:r>
              <a:rPr b="1" lang="en" sz="1300">
                <a:solidFill>
                  <a:schemeClr val="lt1"/>
                </a:solidFill>
                <a:latin typeface="Arial"/>
                <a:ea typeface="Arial"/>
                <a:cs typeface="Arial"/>
                <a:sym typeface="Arial"/>
              </a:rPr>
              <a:t>Assistant</a:t>
            </a:r>
            <a:endParaRPr b="1" sz="1300">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sz="1300">
                <a:solidFill>
                  <a:schemeClr val="lt1"/>
                </a:solidFill>
                <a:latin typeface="Arial"/>
                <a:ea typeface="Arial"/>
                <a:cs typeface="Arial"/>
                <a:sym typeface="Arial"/>
              </a:rPr>
              <a:t>(</a:t>
            </a:r>
            <a:r>
              <a:rPr lang="en" sz="1300">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https://fonts.google.com/specimen/Assistant</a:t>
            </a:r>
            <a:r>
              <a:rPr lang="en" sz="1300">
                <a:solidFill>
                  <a:schemeClr val="lt1"/>
                </a:solidFill>
                <a:latin typeface="Arial"/>
                <a:ea typeface="Arial"/>
                <a:cs typeface="Arial"/>
                <a:sym typeface="Arial"/>
              </a:rPr>
              <a:t>)</a:t>
            </a:r>
            <a:endParaRPr sz="1300">
              <a:solidFill>
                <a:schemeClr val="lt1"/>
              </a:solidFill>
              <a:latin typeface="Arial"/>
              <a:ea typeface="Arial"/>
              <a:cs typeface="Arial"/>
              <a:sym typeface="Arial"/>
            </a:endParaRPr>
          </a:p>
        </p:txBody>
      </p:sp>
      <p:sp>
        <p:nvSpPr>
          <p:cNvPr id="561" name="Google Shape;561;p25"/>
          <p:cNvSpPr/>
          <p:nvPr/>
        </p:nvSpPr>
        <p:spPr>
          <a:xfrm>
            <a:off x="3240396" y="6732969"/>
            <a:ext cx="1079100" cy="10287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p:txBody>
      </p:sp>
      <p:sp>
        <p:nvSpPr>
          <p:cNvPr id="562" name="Google Shape;562;p25"/>
          <p:cNvSpPr/>
          <p:nvPr/>
        </p:nvSpPr>
        <p:spPr>
          <a:xfrm>
            <a:off x="2516600" y="8003014"/>
            <a:ext cx="1079100" cy="1028700"/>
          </a:xfrm>
          <a:prstGeom prst="roundRect">
            <a:avLst>
              <a:gd fmla="val 16667" name="adj"/>
            </a:avLst>
          </a:prstGeom>
          <a:solidFill>
            <a:srgbClr val="C6E2F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p:txBody>
      </p:sp>
      <p:sp>
        <p:nvSpPr>
          <p:cNvPr id="563" name="Google Shape;563;p25"/>
          <p:cNvSpPr/>
          <p:nvPr/>
        </p:nvSpPr>
        <p:spPr>
          <a:xfrm>
            <a:off x="3964285" y="8003014"/>
            <a:ext cx="1079100" cy="1028700"/>
          </a:xfrm>
          <a:prstGeom prst="roundRect">
            <a:avLst>
              <a:gd fmla="val 16667" name="adj"/>
            </a:avLst>
          </a:prstGeom>
          <a:solidFill>
            <a:srgbClr val="5480B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p:txBody>
      </p:sp>
      <p:sp>
        <p:nvSpPr>
          <p:cNvPr id="564" name="Google Shape;564;p25"/>
          <p:cNvSpPr/>
          <p:nvPr/>
        </p:nvSpPr>
        <p:spPr>
          <a:xfrm>
            <a:off x="1792704" y="6732969"/>
            <a:ext cx="1079100" cy="1028700"/>
          </a:xfrm>
          <a:prstGeom prst="roundRect">
            <a:avLst>
              <a:gd fmla="val 16667" name="adj"/>
            </a:avLst>
          </a:prstGeom>
          <a:solidFill>
            <a:srgbClr val="2F4D7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p:txBody>
      </p:sp>
      <p:sp>
        <p:nvSpPr>
          <p:cNvPr id="565" name="Google Shape;565;p25"/>
          <p:cNvSpPr txBox="1"/>
          <p:nvPr/>
        </p:nvSpPr>
        <p:spPr>
          <a:xfrm>
            <a:off x="3240396" y="6947201"/>
            <a:ext cx="1079100" cy="60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#ffffff</a:t>
            </a:r>
            <a:endParaRPr>
              <a:solidFill>
                <a:schemeClr val="dk1"/>
              </a:solidFill>
            </a:endParaRPr>
          </a:p>
        </p:txBody>
      </p:sp>
      <p:sp>
        <p:nvSpPr>
          <p:cNvPr id="566" name="Google Shape;566;p25"/>
          <p:cNvSpPr txBox="1"/>
          <p:nvPr/>
        </p:nvSpPr>
        <p:spPr>
          <a:xfrm>
            <a:off x="2516608" y="8217246"/>
            <a:ext cx="1079100" cy="60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#c6e2f0</a:t>
            </a:r>
            <a:endParaRPr>
              <a:solidFill>
                <a:schemeClr val="dk1"/>
              </a:solidFill>
            </a:endParaRPr>
          </a:p>
        </p:txBody>
      </p:sp>
      <p:sp>
        <p:nvSpPr>
          <p:cNvPr id="567" name="Google Shape;567;p25"/>
          <p:cNvSpPr txBox="1"/>
          <p:nvPr/>
        </p:nvSpPr>
        <p:spPr>
          <a:xfrm>
            <a:off x="3964300" y="8217246"/>
            <a:ext cx="1079100" cy="60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#5480b4</a:t>
            </a:r>
            <a:endParaRPr>
              <a:solidFill>
                <a:srgbClr val="FFFFFF"/>
              </a:solidFill>
            </a:endParaRPr>
          </a:p>
        </p:txBody>
      </p:sp>
      <p:sp>
        <p:nvSpPr>
          <p:cNvPr id="568" name="Google Shape;568;p25"/>
          <p:cNvSpPr txBox="1"/>
          <p:nvPr/>
        </p:nvSpPr>
        <p:spPr>
          <a:xfrm>
            <a:off x="1792704" y="6947201"/>
            <a:ext cx="1079100" cy="60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#2f4d73</a:t>
            </a:r>
            <a:endParaRPr>
              <a:solidFill>
                <a:srgbClr val="FFFFFF"/>
              </a:solidFill>
            </a:endParaRPr>
          </a:p>
        </p:txBody>
      </p:sp>
      <p:sp>
        <p:nvSpPr>
          <p:cNvPr id="569" name="Google Shape;569;p25"/>
          <p:cNvSpPr/>
          <p:nvPr/>
        </p:nvSpPr>
        <p:spPr>
          <a:xfrm>
            <a:off x="4688196" y="6732969"/>
            <a:ext cx="1079100" cy="1028700"/>
          </a:xfrm>
          <a:prstGeom prst="roundRect">
            <a:avLst>
              <a:gd fmla="val 16667" name="adj"/>
            </a:avLst>
          </a:prstGeom>
          <a:solidFill>
            <a:srgbClr val="E9F8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p:txBody>
      </p:sp>
      <p:sp>
        <p:nvSpPr>
          <p:cNvPr id="570" name="Google Shape;570;p25"/>
          <p:cNvSpPr txBox="1"/>
          <p:nvPr/>
        </p:nvSpPr>
        <p:spPr>
          <a:xfrm>
            <a:off x="4688196" y="6947201"/>
            <a:ext cx="1079100" cy="60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#e9f8ff</a:t>
            </a:r>
            <a:endParaRPr>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atistician CV by Slidesgo">
  <a:themeElements>
    <a:clrScheme name="Simple Light">
      <a:dk1>
        <a:srgbClr val="2F4D73"/>
      </a:dk1>
      <a:lt1>
        <a:srgbClr val="FFFFFF"/>
      </a:lt1>
      <a:dk2>
        <a:srgbClr val="E9F8FF"/>
      </a:dk2>
      <a:lt2>
        <a:srgbClr val="C6E2F0"/>
      </a:lt2>
      <a:accent1>
        <a:srgbClr val="5480B4"/>
      </a:accent1>
      <a:accent2>
        <a:srgbClr val="F6FCFF"/>
      </a:accent2>
      <a:accent3>
        <a:srgbClr val="FFFFFF"/>
      </a:accent3>
      <a:accent4>
        <a:srgbClr val="FFFFFF"/>
      </a:accent4>
      <a:accent5>
        <a:srgbClr val="FFFFFF"/>
      </a:accent5>
      <a:accent6>
        <a:srgbClr val="FFFFFF"/>
      </a:accent6>
      <a:hlink>
        <a:srgbClr val="2F4D7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